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e391b1351e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8ff2443e6a4a55"/>
  </p:sldMasterIdLst>
  <p:sldIdLst>
    <p:sldId xmlns:r="http://schemas.openxmlformats.org/officeDocument/2006/relationships" id="256" r:id="Rc7e1149ba41f4c8b"/>
    <p:sldId xmlns:r="http://schemas.openxmlformats.org/officeDocument/2006/relationships" id="257" r:id="R3aee8f60a9f8499e"/>
    <p:sldId xmlns:r="http://schemas.openxmlformats.org/officeDocument/2006/relationships" id="258" r:id="Rc50666ff86784c9c"/>
    <p:sldId xmlns:r="http://schemas.openxmlformats.org/officeDocument/2006/relationships" id="259" r:id="Rc13e764589344942"/>
    <p:sldId xmlns:r="http://schemas.openxmlformats.org/officeDocument/2006/relationships" id="260" r:id="Rc332495de48a4001"/>
    <p:sldId xmlns:r="http://schemas.openxmlformats.org/officeDocument/2006/relationships" id="261" r:id="R89787f2a172e4d9f"/>
    <p:sldId xmlns:r="http://schemas.openxmlformats.org/officeDocument/2006/relationships" id="262" r:id="R161b08d6035b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ff2443e6a4a55" /><Relationship Type="http://schemas.openxmlformats.org/officeDocument/2006/relationships/slide" Target="/ppt/slides/slide1.xml" Id="Rc7e1149ba41f4c8b" /><Relationship Type="http://schemas.openxmlformats.org/officeDocument/2006/relationships/slide" Target="/ppt/slides/slide2.xml" Id="R3aee8f60a9f8499e" /><Relationship Type="http://schemas.openxmlformats.org/officeDocument/2006/relationships/slide" Target="/ppt/slides/slide3.xml" Id="Rc50666ff86784c9c" /><Relationship Type="http://schemas.openxmlformats.org/officeDocument/2006/relationships/slide" Target="/ppt/slides/slide4.xml" Id="Rc13e764589344942" /><Relationship Type="http://schemas.openxmlformats.org/officeDocument/2006/relationships/slide" Target="/ppt/slides/slide5.xml" Id="Rc332495de48a4001" /><Relationship Type="http://schemas.openxmlformats.org/officeDocument/2006/relationships/slide" Target="/ppt/slides/slide6.xml" Id="R89787f2a172e4d9f" /><Relationship Type="http://schemas.openxmlformats.org/officeDocument/2006/relationships/slide" Target="/ppt/slides/slide7.xml" Id="R161b08d6035b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4dc04dd85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c4960cbfc47a4" /><Relationship Type="http://schemas.openxmlformats.org/officeDocument/2006/relationships/theme" Target="/ppt/slideMasters/theme/theme1.xml" Id="Rd5876f3e1184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c4960cbfc47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3de4f374f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1ead98262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056aa54b346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9334fec2645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4a5a41504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d11037e6a41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9fe0018c8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