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9c248823bea4e6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91c416b493548ca"/>
  </p:sldMasterIdLst>
  <p:sldIdLst>
    <p:sldId xmlns:r="http://schemas.openxmlformats.org/officeDocument/2006/relationships" id="256" r:id="Rec5b09ec679242e1"/>
    <p:sldId xmlns:r="http://schemas.openxmlformats.org/officeDocument/2006/relationships" id="257" r:id="R5386267c05fb4cdf"/>
    <p:sldId xmlns:r="http://schemas.openxmlformats.org/officeDocument/2006/relationships" id="258" r:id="Rcf6ca9300fb64786"/>
    <p:sldId xmlns:r="http://schemas.openxmlformats.org/officeDocument/2006/relationships" id="259" r:id="R353fb8326e1e4710"/>
    <p:sldId xmlns:r="http://schemas.openxmlformats.org/officeDocument/2006/relationships" id="260" r:id="R99aff7ab9ea1461f"/>
    <p:sldId xmlns:r="http://schemas.openxmlformats.org/officeDocument/2006/relationships" id="261" r:id="R266e1ed0e9274c1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1c416b493548ca" /><Relationship Type="http://schemas.openxmlformats.org/officeDocument/2006/relationships/slide" Target="/ppt/slides/slide1.xml" Id="Rec5b09ec679242e1" /><Relationship Type="http://schemas.openxmlformats.org/officeDocument/2006/relationships/slide" Target="/ppt/slides/slide2.xml" Id="R5386267c05fb4cdf" /><Relationship Type="http://schemas.openxmlformats.org/officeDocument/2006/relationships/slide" Target="/ppt/slides/slide3.xml" Id="Rcf6ca9300fb64786" /><Relationship Type="http://schemas.openxmlformats.org/officeDocument/2006/relationships/slide" Target="/ppt/slides/slide4.xml" Id="R353fb8326e1e4710" /><Relationship Type="http://schemas.openxmlformats.org/officeDocument/2006/relationships/slide" Target="/ppt/slides/slide5.xml" Id="R99aff7ab9ea1461f" /><Relationship Type="http://schemas.openxmlformats.org/officeDocument/2006/relationships/slide" Target="/ppt/slides/slide6.xml" Id="R266e1ed0e9274c1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901942b79645c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6cfc3563e941ff" /><Relationship Type="http://schemas.openxmlformats.org/officeDocument/2006/relationships/theme" Target="/ppt/slideMasters/theme/theme1.xml" Id="Rba6d3bf6615c43f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b6cfc3563e941f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4ca37976c74d8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902776768d49c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0ee78d4b4f406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c1d3e8cd284be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48fabfe8254eb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4940a9c2dc43e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ENERGIMA MANCO 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ENERGIMA MANCO 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ENERGIMA MANCO 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ENERGIMA MANCO 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ENERGIMA MANCO 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ENERGIMA MANCO 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Fornebuveien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933 428 362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ENERGIMA MANCO I AS</a:t>
            </a:r>
          </a:p>
        </p:txBody>
      </p:sp>
    </p:spTree>
  </p:cSld>
  <p:clrMapOvr>
    <a:masterClrMapping xmlns:a="http://schemas.openxmlformats.org/drawingml/2006/main"/>
  </p:clrMapOvr>
</p:sld>
</file>