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07d1691f184f2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24e4fdfca3af4612"/>
  </p:sldMasterIdLst>
  <p:sldIdLst>
    <p:sldId xmlns:r="http://schemas.openxmlformats.org/officeDocument/2006/relationships" id="256" r:id="R9d6297603b9d466b"/>
    <p:sldId xmlns:r="http://schemas.openxmlformats.org/officeDocument/2006/relationships" id="257" r:id="R48ec95c55bfc4fb2"/>
    <p:sldId xmlns:r="http://schemas.openxmlformats.org/officeDocument/2006/relationships" id="258" r:id="Rb93e2fa0b2d74793"/>
    <p:sldId xmlns:r="http://schemas.openxmlformats.org/officeDocument/2006/relationships" id="259" r:id="Rb5c3a5659e67497f"/>
    <p:sldId xmlns:r="http://schemas.openxmlformats.org/officeDocument/2006/relationships" id="260" r:id="Rb52440b9f8d743e7"/>
    <p:sldId xmlns:r="http://schemas.openxmlformats.org/officeDocument/2006/relationships" id="261" r:id="R425de96d9853455c"/>
    <p:sldId xmlns:r="http://schemas.openxmlformats.org/officeDocument/2006/relationships" id="262" r:id="Ra70ee3d7b244427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4e4fdfca3af4612" /><Relationship Type="http://schemas.openxmlformats.org/officeDocument/2006/relationships/slide" Target="/ppt/slides/slide1.xml" Id="R9d6297603b9d466b" /><Relationship Type="http://schemas.openxmlformats.org/officeDocument/2006/relationships/slide" Target="/ppt/slides/slide2.xml" Id="R48ec95c55bfc4fb2" /><Relationship Type="http://schemas.openxmlformats.org/officeDocument/2006/relationships/slide" Target="/ppt/slides/slide3.xml" Id="Rb93e2fa0b2d74793" /><Relationship Type="http://schemas.openxmlformats.org/officeDocument/2006/relationships/slide" Target="/ppt/slides/slide4.xml" Id="Rb5c3a5659e67497f" /><Relationship Type="http://schemas.openxmlformats.org/officeDocument/2006/relationships/slide" Target="/ppt/slides/slide5.xml" Id="Rb52440b9f8d743e7" /><Relationship Type="http://schemas.openxmlformats.org/officeDocument/2006/relationships/slide" Target="/ppt/slides/slide6.xml" Id="R425de96d9853455c" /><Relationship Type="http://schemas.openxmlformats.org/officeDocument/2006/relationships/slide" Target="/ppt/slides/slide7.xml" Id="Ra70ee3d7b244427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a376c687364bc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f55f83146043c4" /><Relationship Type="http://schemas.openxmlformats.org/officeDocument/2006/relationships/theme" Target="/ppt/slideMasters/theme/theme1.xml" Id="R9e676a2ff23c432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f55f83146043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134e5472764b8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3bf6e977564a0f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9f0936e12b4e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fa267788744f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30a26bc6a147b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52e67fe18c7440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1ec23cae4c4ec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RANBO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RANBO AS ble etablert [år] og holder til i Randaberg.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−10 003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197 807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191 772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1 140 137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LINN KJERSTI RANDEBERG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Goastemmen 59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4073 Randaberg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933 276 708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RANBO AS</a:t>
            </a:r>
          </a:p>
        </p:txBody>
      </p:sp>
    </p:spTree>
  </p:cSld>
  <p:clrMapOvr>
    <a:masterClrMapping xmlns:a="http://schemas.openxmlformats.org/drawingml/2006/main"/>
  </p:clrMapOvr>
</p:sld>
</file>