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d50702a2038476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2a8038b30134313"/>
  </p:sldMasterIdLst>
  <p:sldIdLst>
    <p:sldId xmlns:r="http://schemas.openxmlformats.org/officeDocument/2006/relationships" id="256" r:id="Rfefba2a51c0d4d9c"/>
    <p:sldId xmlns:r="http://schemas.openxmlformats.org/officeDocument/2006/relationships" id="257" r:id="R400e5889b1184355"/>
    <p:sldId xmlns:r="http://schemas.openxmlformats.org/officeDocument/2006/relationships" id="258" r:id="Rc28d1fde244d412c"/>
    <p:sldId xmlns:r="http://schemas.openxmlformats.org/officeDocument/2006/relationships" id="259" r:id="R769ddbc5e4324b92"/>
    <p:sldId xmlns:r="http://schemas.openxmlformats.org/officeDocument/2006/relationships" id="260" r:id="R8d013218fe6e4605"/>
    <p:sldId xmlns:r="http://schemas.openxmlformats.org/officeDocument/2006/relationships" id="261" r:id="R65cea528e13c40d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2a8038b30134313" /><Relationship Type="http://schemas.openxmlformats.org/officeDocument/2006/relationships/slide" Target="/ppt/slides/slide1.xml" Id="Rfefba2a51c0d4d9c" /><Relationship Type="http://schemas.openxmlformats.org/officeDocument/2006/relationships/slide" Target="/ppt/slides/slide2.xml" Id="R400e5889b1184355" /><Relationship Type="http://schemas.openxmlformats.org/officeDocument/2006/relationships/slide" Target="/ppt/slides/slide3.xml" Id="Rc28d1fde244d412c" /><Relationship Type="http://schemas.openxmlformats.org/officeDocument/2006/relationships/slide" Target="/ppt/slides/slide4.xml" Id="R769ddbc5e4324b92" /><Relationship Type="http://schemas.openxmlformats.org/officeDocument/2006/relationships/slide" Target="/ppt/slides/slide5.xml" Id="R8d013218fe6e4605" /><Relationship Type="http://schemas.openxmlformats.org/officeDocument/2006/relationships/slide" Target="/ppt/slides/slide6.xml" Id="R65cea528e13c40d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f967270777d45e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612f58becc42e1" /><Relationship Type="http://schemas.openxmlformats.org/officeDocument/2006/relationships/theme" Target="/ppt/slideMasters/theme/theme1.xml" Id="Rc17d866605354ee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b612f58becc42e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0a8759479c4fa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16be6d055b432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dfb98ae22c48a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2cf903636d49c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8cfa82bdee43f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00d2f7a97c494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RANBO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RANBO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RANBO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RANBO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RANBO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RANBO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Goastemmen 59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4073 Randaberg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933 276 708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RANBO AS</a:t>
            </a:r>
          </a:p>
        </p:txBody>
      </p:sp>
    </p:spTree>
  </p:cSld>
  <p:clrMapOvr>
    <a:masterClrMapping xmlns:a="http://schemas.openxmlformats.org/drawingml/2006/main"/>
  </p:clrMapOvr>
</p:sld>
</file>