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ff001a5d94c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0eaab1776c44a4"/>
  </p:sldMasterIdLst>
  <p:sldIdLst>
    <p:sldId xmlns:r="http://schemas.openxmlformats.org/officeDocument/2006/relationships" id="256" r:id="R27c603ae2c0b4486"/>
    <p:sldId xmlns:r="http://schemas.openxmlformats.org/officeDocument/2006/relationships" id="257" r:id="R4a6672b152c4413f"/>
    <p:sldId xmlns:r="http://schemas.openxmlformats.org/officeDocument/2006/relationships" id="258" r:id="R88d5c430395546ef"/>
    <p:sldId xmlns:r="http://schemas.openxmlformats.org/officeDocument/2006/relationships" id="259" r:id="Rda9d10bac1674cf2"/>
    <p:sldId xmlns:r="http://schemas.openxmlformats.org/officeDocument/2006/relationships" id="260" r:id="Rd7cbbdf66c67412f"/>
    <p:sldId xmlns:r="http://schemas.openxmlformats.org/officeDocument/2006/relationships" id="261" r:id="Reef238304c3347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0eaab1776c44a4" /><Relationship Type="http://schemas.openxmlformats.org/officeDocument/2006/relationships/slide" Target="/ppt/slides/slide1.xml" Id="R27c603ae2c0b4486" /><Relationship Type="http://schemas.openxmlformats.org/officeDocument/2006/relationships/slide" Target="/ppt/slides/slide2.xml" Id="R4a6672b152c4413f" /><Relationship Type="http://schemas.openxmlformats.org/officeDocument/2006/relationships/slide" Target="/ppt/slides/slide3.xml" Id="R88d5c430395546ef" /><Relationship Type="http://schemas.openxmlformats.org/officeDocument/2006/relationships/slide" Target="/ppt/slides/slide4.xml" Id="Rda9d10bac1674cf2" /><Relationship Type="http://schemas.openxmlformats.org/officeDocument/2006/relationships/slide" Target="/ppt/slides/slide5.xml" Id="Rd7cbbdf66c67412f" /><Relationship Type="http://schemas.openxmlformats.org/officeDocument/2006/relationships/slide" Target="/ppt/slides/slide6.xml" Id="Reef238304c3347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fc8c8f9f1546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e7e9670f1d44cb" /><Relationship Type="http://schemas.openxmlformats.org/officeDocument/2006/relationships/theme" Target="/ppt/slideMasters/theme/theme1.xml" Id="R9188bb16502940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e7e9670f1d44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f243e1d1a42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668827fb844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d1d52f383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baabda7324b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5e33cad2545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e47999a8444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HAUGERUD REGNSKAPSKONTOR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HAUGERUD REGNSKAPSKONTOR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21 436 667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867 165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2 893 173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2 745 933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7 366 030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Merdevegen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3676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933 249 913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HAUGERUD REGNSKAPSKONTOR AS</a:t>
            </a:r>
          </a:p>
        </p:txBody>
      </p:sp>
    </p:spTree>
  </p:cSld>
  <p:clrMapOvr>
    <a:masterClrMapping xmlns:a="http://schemas.openxmlformats.org/drawingml/2006/main"/>
  </p:clrMapOvr>
</p:sld>
</file>