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99c0f3c454f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a384e0bc84524"/>
  </p:sldMasterIdLst>
  <p:sldIdLst>
    <p:sldId xmlns:r="http://schemas.openxmlformats.org/officeDocument/2006/relationships" id="256" r:id="Rdb6265cbc055462c"/>
    <p:sldId xmlns:r="http://schemas.openxmlformats.org/officeDocument/2006/relationships" id="257" r:id="Rc143e30dd7e64896"/>
    <p:sldId xmlns:r="http://schemas.openxmlformats.org/officeDocument/2006/relationships" id="258" r:id="R08b3c24f36d44daf"/>
    <p:sldId xmlns:r="http://schemas.openxmlformats.org/officeDocument/2006/relationships" id="259" r:id="R8fa68555605d4252"/>
    <p:sldId xmlns:r="http://schemas.openxmlformats.org/officeDocument/2006/relationships" id="260" r:id="Re5a8b8e00aea4cef"/>
    <p:sldId xmlns:r="http://schemas.openxmlformats.org/officeDocument/2006/relationships" id="261" r:id="Ra579741773fb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a384e0bc84524" /><Relationship Type="http://schemas.openxmlformats.org/officeDocument/2006/relationships/slide" Target="/ppt/slides/slide1.xml" Id="Rdb6265cbc055462c" /><Relationship Type="http://schemas.openxmlformats.org/officeDocument/2006/relationships/slide" Target="/ppt/slides/slide2.xml" Id="Rc143e30dd7e64896" /><Relationship Type="http://schemas.openxmlformats.org/officeDocument/2006/relationships/slide" Target="/ppt/slides/slide3.xml" Id="R08b3c24f36d44daf" /><Relationship Type="http://schemas.openxmlformats.org/officeDocument/2006/relationships/slide" Target="/ppt/slides/slide4.xml" Id="R8fa68555605d4252" /><Relationship Type="http://schemas.openxmlformats.org/officeDocument/2006/relationships/slide" Target="/ppt/slides/slide5.xml" Id="Re5a8b8e00aea4cef" /><Relationship Type="http://schemas.openxmlformats.org/officeDocument/2006/relationships/slide" Target="/ppt/slides/slide6.xml" Id="Ra579741773fb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54210b27446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55f97235d40a7" /><Relationship Type="http://schemas.openxmlformats.org/officeDocument/2006/relationships/theme" Target="/ppt/slideMasters/theme/theme1.xml" Id="Raa991bcb8cc2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55f97235d40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0d428a83d48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0afa3527b47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e3e830cfe4c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c7179bd0b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5fbcb4bdf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644652f2b46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