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8b78ed3f046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bc0f6fe774a16"/>
  </p:sldMasterIdLst>
  <p:sldIdLst>
    <p:sldId xmlns:r="http://schemas.openxmlformats.org/officeDocument/2006/relationships" id="256" r:id="Rfe961275c01e42b3"/>
    <p:sldId xmlns:r="http://schemas.openxmlformats.org/officeDocument/2006/relationships" id="257" r:id="Rd168e21f95684ce1"/>
    <p:sldId xmlns:r="http://schemas.openxmlformats.org/officeDocument/2006/relationships" id="258" r:id="R8f04ee06d47d49b8"/>
    <p:sldId xmlns:r="http://schemas.openxmlformats.org/officeDocument/2006/relationships" id="259" r:id="Reffb5094cb5a4c38"/>
    <p:sldId xmlns:r="http://schemas.openxmlformats.org/officeDocument/2006/relationships" id="260" r:id="Rbcf1db940cb147c8"/>
    <p:sldId xmlns:r="http://schemas.openxmlformats.org/officeDocument/2006/relationships" id="261" r:id="Rb20669d47977453e"/>
    <p:sldId xmlns:r="http://schemas.openxmlformats.org/officeDocument/2006/relationships" id="262" r:id="R315ac8c734db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bc0f6fe774a16" /><Relationship Type="http://schemas.openxmlformats.org/officeDocument/2006/relationships/slide" Target="/ppt/slides/slide1.xml" Id="Rfe961275c01e42b3" /><Relationship Type="http://schemas.openxmlformats.org/officeDocument/2006/relationships/slide" Target="/ppt/slides/slide2.xml" Id="Rd168e21f95684ce1" /><Relationship Type="http://schemas.openxmlformats.org/officeDocument/2006/relationships/slide" Target="/ppt/slides/slide3.xml" Id="R8f04ee06d47d49b8" /><Relationship Type="http://schemas.openxmlformats.org/officeDocument/2006/relationships/slide" Target="/ppt/slides/slide4.xml" Id="Reffb5094cb5a4c38" /><Relationship Type="http://schemas.openxmlformats.org/officeDocument/2006/relationships/slide" Target="/ppt/slides/slide5.xml" Id="Rbcf1db940cb147c8" /><Relationship Type="http://schemas.openxmlformats.org/officeDocument/2006/relationships/slide" Target="/ppt/slides/slide6.xml" Id="Rb20669d47977453e" /><Relationship Type="http://schemas.openxmlformats.org/officeDocument/2006/relationships/slide" Target="/ppt/slides/slide7.xml" Id="R315ac8c734db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6652e273942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66e625b954c24" /><Relationship Type="http://schemas.openxmlformats.org/officeDocument/2006/relationships/theme" Target="/ppt/slideMasters/theme/theme1.xml" Id="R253fe001f1044a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066e625b954c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804781b19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2b1eefc374a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e77fe4c12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fb65490494b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5326601f049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1327fb4524e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209d47b0d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52 198 643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56 984 303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STABELL ERIKSEN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STABELL ERIKSEN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