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38c28f98c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29e9dc6f55457c"/>
  </p:sldMasterIdLst>
  <p:sldIdLst>
    <p:sldId xmlns:r="http://schemas.openxmlformats.org/officeDocument/2006/relationships" id="256" r:id="R868183a22b10492d"/>
    <p:sldId xmlns:r="http://schemas.openxmlformats.org/officeDocument/2006/relationships" id="257" r:id="R008189f674664d38"/>
    <p:sldId xmlns:r="http://schemas.openxmlformats.org/officeDocument/2006/relationships" id="258" r:id="R1a0a76acdcfd40cf"/>
    <p:sldId xmlns:r="http://schemas.openxmlformats.org/officeDocument/2006/relationships" id="259" r:id="Rb7a63b0e8d174acd"/>
    <p:sldId xmlns:r="http://schemas.openxmlformats.org/officeDocument/2006/relationships" id="260" r:id="Re2a39bb0142a4ed3"/>
    <p:sldId xmlns:r="http://schemas.openxmlformats.org/officeDocument/2006/relationships" id="261" r:id="Rc6c9d76a240c439f"/>
    <p:sldId xmlns:r="http://schemas.openxmlformats.org/officeDocument/2006/relationships" id="262" r:id="R9ffcb7c94b8342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9e9dc6f55457c" /><Relationship Type="http://schemas.openxmlformats.org/officeDocument/2006/relationships/slide" Target="/ppt/slides/slide1.xml" Id="R868183a22b10492d" /><Relationship Type="http://schemas.openxmlformats.org/officeDocument/2006/relationships/slide" Target="/ppt/slides/slide2.xml" Id="R008189f674664d38" /><Relationship Type="http://schemas.openxmlformats.org/officeDocument/2006/relationships/slide" Target="/ppt/slides/slide3.xml" Id="R1a0a76acdcfd40cf" /><Relationship Type="http://schemas.openxmlformats.org/officeDocument/2006/relationships/slide" Target="/ppt/slides/slide4.xml" Id="Rb7a63b0e8d174acd" /><Relationship Type="http://schemas.openxmlformats.org/officeDocument/2006/relationships/slide" Target="/ppt/slides/slide5.xml" Id="Re2a39bb0142a4ed3" /><Relationship Type="http://schemas.openxmlformats.org/officeDocument/2006/relationships/slide" Target="/ppt/slides/slide6.xml" Id="Rc6c9d76a240c439f" /><Relationship Type="http://schemas.openxmlformats.org/officeDocument/2006/relationships/slide" Target="/ppt/slides/slide7.xml" Id="R9ffcb7c94b8342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a1c86d1894d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8ae3ab11d4517" /><Relationship Type="http://schemas.openxmlformats.org/officeDocument/2006/relationships/theme" Target="/ppt/slideMasters/theme/theme1.xml" Id="Rb5b0b5c0f9b9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28ae3ab11d45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b16a0f0b5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207fbb096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478bd261c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3ceec446f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edc797d3d4c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a4e6f6c5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b7aa1a4c1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GAC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GAC NORWAY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174 421 321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9 245 527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7 140 013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14 305 130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152 448 957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GULF AGENCY COMPANY (HOLDINGS)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Bontelabo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norway@gac.com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GAC NORWAY AS</a:t>
            </a:r>
          </a:p>
        </p:txBody>
      </p:sp>
    </p:spTree>
  </p:cSld>
  <p:clrMapOvr>
    <a:masterClrMapping xmlns:a="http://schemas.openxmlformats.org/drawingml/2006/main"/>
  </p:clrMapOvr>
</p:sld>
</file>