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aaf1a344ec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14834d79e4906"/>
  </p:sldMasterIdLst>
  <p:sldIdLst>
    <p:sldId xmlns:r="http://schemas.openxmlformats.org/officeDocument/2006/relationships" id="256" r:id="R6da3471963a04ae0"/>
    <p:sldId xmlns:r="http://schemas.openxmlformats.org/officeDocument/2006/relationships" id="257" r:id="Rcef115b7e9014ee6"/>
    <p:sldId xmlns:r="http://schemas.openxmlformats.org/officeDocument/2006/relationships" id="258" r:id="R9abb5394a2c5430a"/>
    <p:sldId xmlns:r="http://schemas.openxmlformats.org/officeDocument/2006/relationships" id="259" r:id="R1301d296a2b84fbb"/>
    <p:sldId xmlns:r="http://schemas.openxmlformats.org/officeDocument/2006/relationships" id="260" r:id="R851b0f35c92140a5"/>
    <p:sldId xmlns:r="http://schemas.openxmlformats.org/officeDocument/2006/relationships" id="261" r:id="R950d0939fb0d4749"/>
    <p:sldId xmlns:r="http://schemas.openxmlformats.org/officeDocument/2006/relationships" id="262" r:id="Re302c29b76cd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14834d79e4906" /><Relationship Type="http://schemas.openxmlformats.org/officeDocument/2006/relationships/slide" Target="/ppt/slides/slide1.xml" Id="R6da3471963a04ae0" /><Relationship Type="http://schemas.openxmlformats.org/officeDocument/2006/relationships/slide" Target="/ppt/slides/slide2.xml" Id="Rcef115b7e9014ee6" /><Relationship Type="http://schemas.openxmlformats.org/officeDocument/2006/relationships/slide" Target="/ppt/slides/slide3.xml" Id="R9abb5394a2c5430a" /><Relationship Type="http://schemas.openxmlformats.org/officeDocument/2006/relationships/slide" Target="/ppt/slides/slide4.xml" Id="R1301d296a2b84fbb" /><Relationship Type="http://schemas.openxmlformats.org/officeDocument/2006/relationships/slide" Target="/ppt/slides/slide5.xml" Id="R851b0f35c92140a5" /><Relationship Type="http://schemas.openxmlformats.org/officeDocument/2006/relationships/slide" Target="/ppt/slides/slide6.xml" Id="R950d0939fb0d4749" /><Relationship Type="http://schemas.openxmlformats.org/officeDocument/2006/relationships/slide" Target="/ppt/slides/slide7.xml" Id="Re302c29b76cd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bcfc3647e45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24b340bad4fad" /><Relationship Type="http://schemas.openxmlformats.org/officeDocument/2006/relationships/theme" Target="/ppt/slideMasters/theme/theme1.xml" Id="R05cda2351d9847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24b340bad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5f17cc3f4c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3a9b9b59e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48993d0f4d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1832d17ea4d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73481cdc4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3b70d59694a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406a0b249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