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c31e0189844b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fbf1f33722457b"/>
  </p:sldMasterIdLst>
  <p:sldIdLst>
    <p:sldId xmlns:r="http://schemas.openxmlformats.org/officeDocument/2006/relationships" id="256" r:id="R80ad87a95a2246ac"/>
    <p:sldId xmlns:r="http://schemas.openxmlformats.org/officeDocument/2006/relationships" id="257" r:id="Rfe3957fe32c14e70"/>
    <p:sldId xmlns:r="http://schemas.openxmlformats.org/officeDocument/2006/relationships" id="258" r:id="Rf177467443404cc3"/>
    <p:sldId xmlns:r="http://schemas.openxmlformats.org/officeDocument/2006/relationships" id="259" r:id="R19c7b0ba8b254d65"/>
    <p:sldId xmlns:r="http://schemas.openxmlformats.org/officeDocument/2006/relationships" id="260" r:id="Rbf9f44eea84246ed"/>
    <p:sldId xmlns:r="http://schemas.openxmlformats.org/officeDocument/2006/relationships" id="261" r:id="R7b0a0fb1ccf44813"/>
    <p:sldId xmlns:r="http://schemas.openxmlformats.org/officeDocument/2006/relationships" id="262" r:id="R01b3f07888f443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fbf1f33722457b" /><Relationship Type="http://schemas.openxmlformats.org/officeDocument/2006/relationships/slide" Target="/ppt/slides/slide1.xml" Id="R80ad87a95a2246ac" /><Relationship Type="http://schemas.openxmlformats.org/officeDocument/2006/relationships/slide" Target="/ppt/slides/slide2.xml" Id="Rfe3957fe32c14e70" /><Relationship Type="http://schemas.openxmlformats.org/officeDocument/2006/relationships/slide" Target="/ppt/slides/slide3.xml" Id="Rf177467443404cc3" /><Relationship Type="http://schemas.openxmlformats.org/officeDocument/2006/relationships/slide" Target="/ppt/slides/slide4.xml" Id="R19c7b0ba8b254d65" /><Relationship Type="http://schemas.openxmlformats.org/officeDocument/2006/relationships/slide" Target="/ppt/slides/slide5.xml" Id="Rbf9f44eea84246ed" /><Relationship Type="http://schemas.openxmlformats.org/officeDocument/2006/relationships/slide" Target="/ppt/slides/slide6.xml" Id="R7b0a0fb1ccf44813" /><Relationship Type="http://schemas.openxmlformats.org/officeDocument/2006/relationships/slide" Target="/ppt/slides/slide7.xml" Id="R01b3f07888f443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b6294fd294f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24663b1894cbc" /><Relationship Type="http://schemas.openxmlformats.org/officeDocument/2006/relationships/theme" Target="/ppt/slideMasters/theme/theme1.xml" Id="R97021eaa19e340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24663b1894c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12390e0df4a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362a6a61d4d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ea3ba14b445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352b189f441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c853f624446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c60122eaa4e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88abe25514d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E&amp;J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E&amp;J RÅDGIVNING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7 118 754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2 813 935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5 556 303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 REGNSKAP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JØ&amp;PE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932 943 921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