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a148846cb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b43ce0f494200"/>
  </p:sldMasterIdLst>
  <p:sldIdLst>
    <p:sldId xmlns:r="http://schemas.openxmlformats.org/officeDocument/2006/relationships" id="256" r:id="R181a749083d549cf"/>
    <p:sldId xmlns:r="http://schemas.openxmlformats.org/officeDocument/2006/relationships" id="257" r:id="R13c34ccc53854014"/>
    <p:sldId xmlns:r="http://schemas.openxmlformats.org/officeDocument/2006/relationships" id="258" r:id="R0e103a2af9d9461f"/>
    <p:sldId xmlns:r="http://schemas.openxmlformats.org/officeDocument/2006/relationships" id="259" r:id="R7934aba0824e44bf"/>
    <p:sldId xmlns:r="http://schemas.openxmlformats.org/officeDocument/2006/relationships" id="260" r:id="Rebb90ad36e52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b43ce0f494200" /><Relationship Type="http://schemas.openxmlformats.org/officeDocument/2006/relationships/slide" Target="/ppt/slides/slide1.xml" Id="R181a749083d549cf" /><Relationship Type="http://schemas.openxmlformats.org/officeDocument/2006/relationships/slide" Target="/ppt/slides/slide2.xml" Id="R13c34ccc53854014" /><Relationship Type="http://schemas.openxmlformats.org/officeDocument/2006/relationships/slide" Target="/ppt/slides/slide3.xml" Id="R0e103a2af9d9461f" /><Relationship Type="http://schemas.openxmlformats.org/officeDocument/2006/relationships/slide" Target="/ppt/slides/slide4.xml" Id="R7934aba0824e44bf" /><Relationship Type="http://schemas.openxmlformats.org/officeDocument/2006/relationships/slide" Target="/ppt/slides/slide5.xml" Id="Rebb90ad36e52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6242547de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bbd0f20a941de" /><Relationship Type="http://schemas.openxmlformats.org/officeDocument/2006/relationships/theme" Target="/ppt/slideMasters/theme/theme1.xml" Id="Rf8d12b98f3e8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bbd0f20a941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170075aea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c37f88443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57375c1da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ccb69d45542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27366b56c4c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NOR-MARINE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NOR-MARINE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