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8a601c535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f6c26c7cb840c2"/>
  </p:sldMasterIdLst>
  <p:sldIdLst>
    <p:sldId xmlns:r="http://schemas.openxmlformats.org/officeDocument/2006/relationships" id="256" r:id="R2fb60991b22747da"/>
    <p:sldId xmlns:r="http://schemas.openxmlformats.org/officeDocument/2006/relationships" id="257" r:id="R8c688f18f4ca458f"/>
    <p:sldId xmlns:r="http://schemas.openxmlformats.org/officeDocument/2006/relationships" id="258" r:id="Rd0041ca9d0a94946"/>
    <p:sldId xmlns:r="http://schemas.openxmlformats.org/officeDocument/2006/relationships" id="259" r:id="R1161072e7f1b487e"/>
    <p:sldId xmlns:r="http://schemas.openxmlformats.org/officeDocument/2006/relationships" id="260" r:id="R1c05c1df64e940f9"/>
    <p:sldId xmlns:r="http://schemas.openxmlformats.org/officeDocument/2006/relationships" id="261" r:id="Rbedf8a3a26e8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6c26c7cb840c2" /><Relationship Type="http://schemas.openxmlformats.org/officeDocument/2006/relationships/slide" Target="/ppt/slides/slide1.xml" Id="R2fb60991b22747da" /><Relationship Type="http://schemas.openxmlformats.org/officeDocument/2006/relationships/slide" Target="/ppt/slides/slide2.xml" Id="R8c688f18f4ca458f" /><Relationship Type="http://schemas.openxmlformats.org/officeDocument/2006/relationships/slide" Target="/ppt/slides/slide3.xml" Id="Rd0041ca9d0a94946" /><Relationship Type="http://schemas.openxmlformats.org/officeDocument/2006/relationships/slide" Target="/ppt/slides/slide4.xml" Id="R1161072e7f1b487e" /><Relationship Type="http://schemas.openxmlformats.org/officeDocument/2006/relationships/slide" Target="/ppt/slides/slide5.xml" Id="R1c05c1df64e940f9" /><Relationship Type="http://schemas.openxmlformats.org/officeDocument/2006/relationships/slide" Target="/ppt/slides/slide6.xml" Id="Rbedf8a3a26e8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9b30f1764148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694d1db9645c7" /><Relationship Type="http://schemas.openxmlformats.org/officeDocument/2006/relationships/theme" Target="/ppt/slideMasters/theme/theme1.xml" Id="R0c583bb84547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694d1db96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2fbafab5947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e4a211d72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8e6809852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6975dd79d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b7c43336e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c8930eea243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