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b54924ebb44d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c2e25bfcab418f"/>
  </p:sldMasterIdLst>
  <p:sldIdLst>
    <p:sldId xmlns:r="http://schemas.openxmlformats.org/officeDocument/2006/relationships" id="256" r:id="R829ad4b69fde4e17"/>
    <p:sldId xmlns:r="http://schemas.openxmlformats.org/officeDocument/2006/relationships" id="257" r:id="R3487967387df4349"/>
    <p:sldId xmlns:r="http://schemas.openxmlformats.org/officeDocument/2006/relationships" id="258" r:id="Rd7ff7c54fd9a43dd"/>
    <p:sldId xmlns:r="http://schemas.openxmlformats.org/officeDocument/2006/relationships" id="259" r:id="R46dc634ef3164d03"/>
    <p:sldId xmlns:r="http://schemas.openxmlformats.org/officeDocument/2006/relationships" id="260" r:id="Re81086cb0b084af8"/>
    <p:sldId xmlns:r="http://schemas.openxmlformats.org/officeDocument/2006/relationships" id="261" r:id="Rfb1ada8ff6b74f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c2e25bfcab418f" /><Relationship Type="http://schemas.openxmlformats.org/officeDocument/2006/relationships/slide" Target="/ppt/slides/slide1.xml" Id="R829ad4b69fde4e17" /><Relationship Type="http://schemas.openxmlformats.org/officeDocument/2006/relationships/slide" Target="/ppt/slides/slide2.xml" Id="R3487967387df4349" /><Relationship Type="http://schemas.openxmlformats.org/officeDocument/2006/relationships/slide" Target="/ppt/slides/slide3.xml" Id="Rd7ff7c54fd9a43dd" /><Relationship Type="http://schemas.openxmlformats.org/officeDocument/2006/relationships/slide" Target="/ppt/slides/slide4.xml" Id="R46dc634ef3164d03" /><Relationship Type="http://schemas.openxmlformats.org/officeDocument/2006/relationships/slide" Target="/ppt/slides/slide5.xml" Id="Re81086cb0b084af8" /><Relationship Type="http://schemas.openxmlformats.org/officeDocument/2006/relationships/slide" Target="/ppt/slides/slide6.xml" Id="Rfb1ada8ff6b74f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c0b9a4dfa4c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9c6fc718e4c12" /><Relationship Type="http://schemas.openxmlformats.org/officeDocument/2006/relationships/theme" Target="/ppt/slideMasters/theme/theme1.xml" Id="Rc482ed21c4cd48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49c6fc718e4c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5278c3ce14f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bffd8ee6d4b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e72407b0140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11101139840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8fd3ecf6c42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8c09e8f5343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SABRE TRADER SHIPPING LIMITED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255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mjalle74@hotmail.com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