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5674f6f66a45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a7f533aa124bea"/>
  </p:sldMasterIdLst>
  <p:sldIdLst>
    <p:sldId xmlns:r="http://schemas.openxmlformats.org/officeDocument/2006/relationships" id="256" r:id="R63b5965f26324333"/>
    <p:sldId xmlns:r="http://schemas.openxmlformats.org/officeDocument/2006/relationships" id="257" r:id="Rd9041601ed0d4b1e"/>
    <p:sldId xmlns:r="http://schemas.openxmlformats.org/officeDocument/2006/relationships" id="258" r:id="R0a4a47d79da8464b"/>
    <p:sldId xmlns:r="http://schemas.openxmlformats.org/officeDocument/2006/relationships" id="259" r:id="R78ac939ceac74bf1"/>
    <p:sldId xmlns:r="http://schemas.openxmlformats.org/officeDocument/2006/relationships" id="260" r:id="R19d478f917ff4e2f"/>
    <p:sldId xmlns:r="http://schemas.openxmlformats.org/officeDocument/2006/relationships" id="261" r:id="R4a4b94ae141a4e0f"/>
    <p:sldId xmlns:r="http://schemas.openxmlformats.org/officeDocument/2006/relationships" id="262" r:id="R84f1764064634a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a7f533aa124bea" /><Relationship Type="http://schemas.openxmlformats.org/officeDocument/2006/relationships/slide" Target="/ppt/slides/slide1.xml" Id="R63b5965f26324333" /><Relationship Type="http://schemas.openxmlformats.org/officeDocument/2006/relationships/slide" Target="/ppt/slides/slide2.xml" Id="Rd9041601ed0d4b1e" /><Relationship Type="http://schemas.openxmlformats.org/officeDocument/2006/relationships/slide" Target="/ppt/slides/slide3.xml" Id="R0a4a47d79da8464b" /><Relationship Type="http://schemas.openxmlformats.org/officeDocument/2006/relationships/slide" Target="/ppt/slides/slide4.xml" Id="R78ac939ceac74bf1" /><Relationship Type="http://schemas.openxmlformats.org/officeDocument/2006/relationships/slide" Target="/ppt/slides/slide5.xml" Id="R19d478f917ff4e2f" /><Relationship Type="http://schemas.openxmlformats.org/officeDocument/2006/relationships/slide" Target="/ppt/slides/slide6.xml" Id="R4a4b94ae141a4e0f" /><Relationship Type="http://schemas.openxmlformats.org/officeDocument/2006/relationships/slide" Target="/ppt/slides/slide7.xml" Id="R84f1764064634a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2c9accdfcb4c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bbae9c96741df" /><Relationship Type="http://schemas.openxmlformats.org/officeDocument/2006/relationships/theme" Target="/ppt/slideMasters/theme/theme1.xml" Id="Ra1ac916a656f4d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1bbae9c96741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0bbc3775741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49d942bc548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cc1043d094c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678f64ef84d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73c54b64040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866fd84334b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a4a56910846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KYBELE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KYBELE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8 786 491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25 529 444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29 741 088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ARIANE SPANDOW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ARIANE SPANDOW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Smeltedigelen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932 594 021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