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5e2720bf9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67f262bb54050"/>
  </p:sldMasterIdLst>
  <p:sldIdLst>
    <p:sldId xmlns:r="http://schemas.openxmlformats.org/officeDocument/2006/relationships" id="256" r:id="R3cc933999dba4906"/>
    <p:sldId xmlns:r="http://schemas.openxmlformats.org/officeDocument/2006/relationships" id="257" r:id="R0b3977c1fdf34685"/>
    <p:sldId xmlns:r="http://schemas.openxmlformats.org/officeDocument/2006/relationships" id="258" r:id="R215d2357024846fb"/>
    <p:sldId xmlns:r="http://schemas.openxmlformats.org/officeDocument/2006/relationships" id="259" r:id="R2bd08c2043dd444b"/>
    <p:sldId xmlns:r="http://schemas.openxmlformats.org/officeDocument/2006/relationships" id="260" r:id="Rede5562c4b904ffd"/>
    <p:sldId xmlns:r="http://schemas.openxmlformats.org/officeDocument/2006/relationships" id="261" r:id="Red27272778c242db"/>
    <p:sldId xmlns:r="http://schemas.openxmlformats.org/officeDocument/2006/relationships" id="262" r:id="R8cffad9ab81f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67f262bb54050" /><Relationship Type="http://schemas.openxmlformats.org/officeDocument/2006/relationships/slide" Target="/ppt/slides/slide1.xml" Id="R3cc933999dba4906" /><Relationship Type="http://schemas.openxmlformats.org/officeDocument/2006/relationships/slide" Target="/ppt/slides/slide2.xml" Id="R0b3977c1fdf34685" /><Relationship Type="http://schemas.openxmlformats.org/officeDocument/2006/relationships/slide" Target="/ppt/slides/slide3.xml" Id="R215d2357024846fb" /><Relationship Type="http://schemas.openxmlformats.org/officeDocument/2006/relationships/slide" Target="/ppt/slides/slide4.xml" Id="R2bd08c2043dd444b" /><Relationship Type="http://schemas.openxmlformats.org/officeDocument/2006/relationships/slide" Target="/ppt/slides/slide5.xml" Id="Rede5562c4b904ffd" /><Relationship Type="http://schemas.openxmlformats.org/officeDocument/2006/relationships/slide" Target="/ppt/slides/slide6.xml" Id="Red27272778c242db" /><Relationship Type="http://schemas.openxmlformats.org/officeDocument/2006/relationships/slide" Target="/ppt/slides/slide7.xml" Id="R8cffad9ab81f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eb817194e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b902afa56448b" /><Relationship Type="http://schemas.openxmlformats.org/officeDocument/2006/relationships/theme" Target="/ppt/slideMasters/theme/theme1.xml" Id="R12ce60bb133b47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b902afa56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646e611e8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53546201b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4fbb5bc634a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77834f1c41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10dc4016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3b25213b5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68e6c24c145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VGERHARDSEN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VGERHARDSEN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GERHARDSEN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