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cfb33ec93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6c454f7854f89"/>
  </p:sldMasterIdLst>
  <p:sldIdLst>
    <p:sldId xmlns:r="http://schemas.openxmlformats.org/officeDocument/2006/relationships" id="256" r:id="R1386f21cb7884feb"/>
    <p:sldId xmlns:r="http://schemas.openxmlformats.org/officeDocument/2006/relationships" id="257" r:id="R8bfcddc36d0e45dd"/>
    <p:sldId xmlns:r="http://schemas.openxmlformats.org/officeDocument/2006/relationships" id="258" r:id="Ra8ee48f7923243ce"/>
    <p:sldId xmlns:r="http://schemas.openxmlformats.org/officeDocument/2006/relationships" id="259" r:id="R7b16653851824e9d"/>
    <p:sldId xmlns:r="http://schemas.openxmlformats.org/officeDocument/2006/relationships" id="260" r:id="R8ee11358e2154e0e"/>
    <p:sldId xmlns:r="http://schemas.openxmlformats.org/officeDocument/2006/relationships" id="261" r:id="Rcc4d13b8d39845b2"/>
    <p:sldId xmlns:r="http://schemas.openxmlformats.org/officeDocument/2006/relationships" id="262" r:id="R06cd40ef4d99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6c454f7854f89" /><Relationship Type="http://schemas.openxmlformats.org/officeDocument/2006/relationships/slide" Target="/ppt/slides/slide1.xml" Id="R1386f21cb7884feb" /><Relationship Type="http://schemas.openxmlformats.org/officeDocument/2006/relationships/slide" Target="/ppt/slides/slide2.xml" Id="R8bfcddc36d0e45dd" /><Relationship Type="http://schemas.openxmlformats.org/officeDocument/2006/relationships/slide" Target="/ppt/slides/slide3.xml" Id="Ra8ee48f7923243ce" /><Relationship Type="http://schemas.openxmlformats.org/officeDocument/2006/relationships/slide" Target="/ppt/slides/slide4.xml" Id="R7b16653851824e9d" /><Relationship Type="http://schemas.openxmlformats.org/officeDocument/2006/relationships/slide" Target="/ppt/slides/slide5.xml" Id="R8ee11358e2154e0e" /><Relationship Type="http://schemas.openxmlformats.org/officeDocument/2006/relationships/slide" Target="/ppt/slides/slide6.xml" Id="Rcc4d13b8d39845b2" /><Relationship Type="http://schemas.openxmlformats.org/officeDocument/2006/relationships/slide" Target="/ppt/slides/slide7.xml" Id="R06cd40ef4d99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2ac053a2444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59c237f364c69" /><Relationship Type="http://schemas.openxmlformats.org/officeDocument/2006/relationships/theme" Target="/ppt/slideMasters/theme/theme1.xml" Id="R58025c32dbf5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59c237f36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b5d35099f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fb0f9d65b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b847f63cb40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658f8951c43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a1b397e1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b53274d7e4c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2ed76b5ce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