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fc34ef6e8b41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e2c3402e8c49f0"/>
  </p:sldMasterIdLst>
  <p:sldIdLst>
    <p:sldId xmlns:r="http://schemas.openxmlformats.org/officeDocument/2006/relationships" id="256" r:id="R879adf340d0144a8"/>
    <p:sldId xmlns:r="http://schemas.openxmlformats.org/officeDocument/2006/relationships" id="257" r:id="R527e870279e2434a"/>
    <p:sldId xmlns:r="http://schemas.openxmlformats.org/officeDocument/2006/relationships" id="258" r:id="Rd31226497744490c"/>
    <p:sldId xmlns:r="http://schemas.openxmlformats.org/officeDocument/2006/relationships" id="259" r:id="Rb3a2cf0e117e4e4c"/>
    <p:sldId xmlns:r="http://schemas.openxmlformats.org/officeDocument/2006/relationships" id="260" r:id="Re5d0a91f38544857"/>
    <p:sldId xmlns:r="http://schemas.openxmlformats.org/officeDocument/2006/relationships" id="261" r:id="R0d7526f906fe41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e2c3402e8c49f0" /><Relationship Type="http://schemas.openxmlformats.org/officeDocument/2006/relationships/slide" Target="/ppt/slides/slide1.xml" Id="R879adf340d0144a8" /><Relationship Type="http://schemas.openxmlformats.org/officeDocument/2006/relationships/slide" Target="/ppt/slides/slide2.xml" Id="R527e870279e2434a" /><Relationship Type="http://schemas.openxmlformats.org/officeDocument/2006/relationships/slide" Target="/ppt/slides/slide3.xml" Id="Rd31226497744490c" /><Relationship Type="http://schemas.openxmlformats.org/officeDocument/2006/relationships/slide" Target="/ppt/slides/slide4.xml" Id="Rb3a2cf0e117e4e4c" /><Relationship Type="http://schemas.openxmlformats.org/officeDocument/2006/relationships/slide" Target="/ppt/slides/slide5.xml" Id="Re5d0a91f38544857" /><Relationship Type="http://schemas.openxmlformats.org/officeDocument/2006/relationships/slide" Target="/ppt/slides/slide6.xml" Id="R0d7526f906fe41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88d80ce6464e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2d0a8fc85431e" /><Relationship Type="http://schemas.openxmlformats.org/officeDocument/2006/relationships/theme" Target="/ppt/slideMasters/theme/theme1.xml" Id="R37f9cb4dcc2249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b2d0a8fc8543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e74f02c4348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269c036a146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a6d2503bd41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a66df443d47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e7734cebc4f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a6cf0bf1749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RØRLEGGER'N ROLF ERIK M. FINSTAD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ROLF ERIK M. FINSTAD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RØRLEGGER'N ROLF ERIK M. FINSTAD AS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ROLF ERIK M. FINSTAD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ROLF ERIK M. FINSTAD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ROLF ERIK M. FINSTAD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1 594 949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−167 766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431 395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ROLF ERIK M. FINSTAD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Brekkelia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1624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932 007 452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ROLF ERIK M. FINSTAD AS</a:t>
            </a:r>
          </a:p>
        </p:txBody>
      </p:sp>
    </p:spTree>
  </p:cSld>
  <p:clrMapOvr>
    <a:masterClrMapping xmlns:a="http://schemas.openxmlformats.org/drawingml/2006/main"/>
  </p:clrMapOvr>
</p:sld>
</file>