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3dc0ebada3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5bbfbee5024a95"/>
  </p:sldMasterIdLst>
  <p:sldIdLst>
    <p:sldId xmlns:r="http://schemas.openxmlformats.org/officeDocument/2006/relationships" id="256" r:id="Rbefb25d4f90e4c87"/>
    <p:sldId xmlns:r="http://schemas.openxmlformats.org/officeDocument/2006/relationships" id="257" r:id="R6e9a2d13728540d8"/>
    <p:sldId xmlns:r="http://schemas.openxmlformats.org/officeDocument/2006/relationships" id="258" r:id="Rf9508508cc5f4fad"/>
    <p:sldId xmlns:r="http://schemas.openxmlformats.org/officeDocument/2006/relationships" id="259" r:id="R902df33856794e3b"/>
    <p:sldId xmlns:r="http://schemas.openxmlformats.org/officeDocument/2006/relationships" id="260" r:id="Rff418c0e7e1f49d5"/>
    <p:sldId xmlns:r="http://schemas.openxmlformats.org/officeDocument/2006/relationships" id="261" r:id="R00d5cd4efeb7410b"/>
    <p:sldId xmlns:r="http://schemas.openxmlformats.org/officeDocument/2006/relationships" id="262" r:id="R89797044da3a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bbfbee5024a95" /><Relationship Type="http://schemas.openxmlformats.org/officeDocument/2006/relationships/slide" Target="/ppt/slides/slide1.xml" Id="Rbefb25d4f90e4c87" /><Relationship Type="http://schemas.openxmlformats.org/officeDocument/2006/relationships/slide" Target="/ppt/slides/slide2.xml" Id="R6e9a2d13728540d8" /><Relationship Type="http://schemas.openxmlformats.org/officeDocument/2006/relationships/slide" Target="/ppt/slides/slide3.xml" Id="Rf9508508cc5f4fad" /><Relationship Type="http://schemas.openxmlformats.org/officeDocument/2006/relationships/slide" Target="/ppt/slides/slide4.xml" Id="R902df33856794e3b" /><Relationship Type="http://schemas.openxmlformats.org/officeDocument/2006/relationships/slide" Target="/ppt/slides/slide5.xml" Id="Rff418c0e7e1f49d5" /><Relationship Type="http://schemas.openxmlformats.org/officeDocument/2006/relationships/slide" Target="/ppt/slides/slide6.xml" Id="R00d5cd4efeb7410b" /><Relationship Type="http://schemas.openxmlformats.org/officeDocument/2006/relationships/slide" Target="/ppt/slides/slide7.xml" Id="R89797044da3a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82687209f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2a56ebe804d1b" /><Relationship Type="http://schemas.openxmlformats.org/officeDocument/2006/relationships/theme" Target="/ppt/slideMasters/theme/theme1.xml" Id="Rdd3e35b3b9c1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2a56ebe80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1256f1e09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d5c64932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79ed3d5346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9edeaa3c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7a0866108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522edcc348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cb2bb421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