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37df7e4b7c4a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ec295d7a924d92"/>
  </p:sldMasterIdLst>
  <p:sldIdLst>
    <p:sldId xmlns:r="http://schemas.openxmlformats.org/officeDocument/2006/relationships" id="256" r:id="R136d23b5d4dc47e3"/>
    <p:sldId xmlns:r="http://schemas.openxmlformats.org/officeDocument/2006/relationships" id="257" r:id="R4f1d40485ba54ae6"/>
    <p:sldId xmlns:r="http://schemas.openxmlformats.org/officeDocument/2006/relationships" id="258" r:id="R7332975d84494b0f"/>
    <p:sldId xmlns:r="http://schemas.openxmlformats.org/officeDocument/2006/relationships" id="259" r:id="R48f934b0ad2948e1"/>
    <p:sldId xmlns:r="http://schemas.openxmlformats.org/officeDocument/2006/relationships" id="260" r:id="Re0cf8672993a475c"/>
    <p:sldId xmlns:r="http://schemas.openxmlformats.org/officeDocument/2006/relationships" id="261" r:id="Rafe75bdb45c64a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ec295d7a924d92" /><Relationship Type="http://schemas.openxmlformats.org/officeDocument/2006/relationships/slide" Target="/ppt/slides/slide1.xml" Id="R136d23b5d4dc47e3" /><Relationship Type="http://schemas.openxmlformats.org/officeDocument/2006/relationships/slide" Target="/ppt/slides/slide2.xml" Id="R4f1d40485ba54ae6" /><Relationship Type="http://schemas.openxmlformats.org/officeDocument/2006/relationships/slide" Target="/ppt/slides/slide3.xml" Id="R7332975d84494b0f" /><Relationship Type="http://schemas.openxmlformats.org/officeDocument/2006/relationships/slide" Target="/ppt/slides/slide4.xml" Id="R48f934b0ad2948e1" /><Relationship Type="http://schemas.openxmlformats.org/officeDocument/2006/relationships/slide" Target="/ppt/slides/slide5.xml" Id="Re0cf8672993a475c" /><Relationship Type="http://schemas.openxmlformats.org/officeDocument/2006/relationships/slide" Target="/ppt/slides/slide6.xml" Id="Rafe75bdb45c64a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b9e164e3f74b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b6614e438459f" /><Relationship Type="http://schemas.openxmlformats.org/officeDocument/2006/relationships/theme" Target="/ppt/slideMasters/theme/theme1.xml" Id="R8e4cf817ae4c4c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fb6614e43845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ea119014541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9579742444a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cf1c5e48446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98e8f994440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37b769d77d42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ee88a8a1e4c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TRUDE NORDDAL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NORDDAL ARKITEKTUR AS ble etablert [år] og holder til i Sjetnemarka.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1 465 725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288 869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241 596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231 329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455 355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Terje Norddal, Lunderhaugen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7081 Sjetnemarka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trude@tnark.no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www.tnark.no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931 628 607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TRUDE NORDDAL ARKITEKTUR AS</a:t>
            </a:r>
          </a:p>
        </p:txBody>
      </p:sp>
    </p:spTree>
  </p:cSld>
  <p:clrMapOvr>
    <a:masterClrMapping xmlns:a="http://schemas.openxmlformats.org/drawingml/2006/main"/>
  </p:clrMapOvr>
</p:sld>
</file>