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d301377a874c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a30677f92641bc"/>
  </p:sldMasterIdLst>
  <p:sldIdLst>
    <p:sldId xmlns:r="http://schemas.openxmlformats.org/officeDocument/2006/relationships" id="256" r:id="R974141d25fde4591"/>
    <p:sldId xmlns:r="http://schemas.openxmlformats.org/officeDocument/2006/relationships" id="257" r:id="R1c1510f5e7e94733"/>
    <p:sldId xmlns:r="http://schemas.openxmlformats.org/officeDocument/2006/relationships" id="258" r:id="Rd77d3a23a8a74c22"/>
    <p:sldId xmlns:r="http://schemas.openxmlformats.org/officeDocument/2006/relationships" id="259" r:id="Rd5f32249b44e44a8"/>
    <p:sldId xmlns:r="http://schemas.openxmlformats.org/officeDocument/2006/relationships" id="260" r:id="R5a4da4d58fbc4e7f"/>
    <p:sldId xmlns:r="http://schemas.openxmlformats.org/officeDocument/2006/relationships" id="261" r:id="Rc333b952975843f8"/>
    <p:sldId xmlns:r="http://schemas.openxmlformats.org/officeDocument/2006/relationships" id="262" r:id="R18df74de21c944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a30677f92641bc" /><Relationship Type="http://schemas.openxmlformats.org/officeDocument/2006/relationships/slide" Target="/ppt/slides/slide1.xml" Id="R974141d25fde4591" /><Relationship Type="http://schemas.openxmlformats.org/officeDocument/2006/relationships/slide" Target="/ppt/slides/slide2.xml" Id="R1c1510f5e7e94733" /><Relationship Type="http://schemas.openxmlformats.org/officeDocument/2006/relationships/slide" Target="/ppt/slides/slide3.xml" Id="Rd77d3a23a8a74c22" /><Relationship Type="http://schemas.openxmlformats.org/officeDocument/2006/relationships/slide" Target="/ppt/slides/slide4.xml" Id="Rd5f32249b44e44a8" /><Relationship Type="http://schemas.openxmlformats.org/officeDocument/2006/relationships/slide" Target="/ppt/slides/slide5.xml" Id="R5a4da4d58fbc4e7f" /><Relationship Type="http://schemas.openxmlformats.org/officeDocument/2006/relationships/slide" Target="/ppt/slides/slide6.xml" Id="Rc333b952975843f8" /><Relationship Type="http://schemas.openxmlformats.org/officeDocument/2006/relationships/slide" Target="/ppt/slides/slide7.xml" Id="R18df74de21c944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ccd6b5c07f4f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c2eec0c984b4e" /><Relationship Type="http://schemas.openxmlformats.org/officeDocument/2006/relationships/theme" Target="/ppt/slideMasters/theme/theme1.xml" Id="Rfbc7d513cbfe4c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dc2eec0c984b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c4e631d5e43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484a2e99949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f111eba9845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c8a1fb0734b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b6dba5b9644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ddee86e094a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00abdd53b45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SHANTI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SHANTI HOLDING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47 891 641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217 964 136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219 026 694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MONSEN RØKKE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931 546 708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