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449dc30f864a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8cd23b7cc04801"/>
  </p:sldMasterIdLst>
  <p:sldIdLst>
    <p:sldId xmlns:r="http://schemas.openxmlformats.org/officeDocument/2006/relationships" id="256" r:id="R2dc33641eafc4364"/>
    <p:sldId xmlns:r="http://schemas.openxmlformats.org/officeDocument/2006/relationships" id="257" r:id="R7ea2cc9fb32f4d80"/>
    <p:sldId xmlns:r="http://schemas.openxmlformats.org/officeDocument/2006/relationships" id="258" r:id="Rbdf2ab6dada84a3d"/>
    <p:sldId xmlns:r="http://schemas.openxmlformats.org/officeDocument/2006/relationships" id="259" r:id="R73d5a4e1971d45b3"/>
    <p:sldId xmlns:r="http://schemas.openxmlformats.org/officeDocument/2006/relationships" id="260" r:id="R3884b5227183415d"/>
    <p:sldId xmlns:r="http://schemas.openxmlformats.org/officeDocument/2006/relationships" id="261" r:id="R6bc86dc32a83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cd23b7cc04801" /><Relationship Type="http://schemas.openxmlformats.org/officeDocument/2006/relationships/slide" Target="/ppt/slides/slide1.xml" Id="R2dc33641eafc4364" /><Relationship Type="http://schemas.openxmlformats.org/officeDocument/2006/relationships/slide" Target="/ppt/slides/slide2.xml" Id="R7ea2cc9fb32f4d80" /><Relationship Type="http://schemas.openxmlformats.org/officeDocument/2006/relationships/slide" Target="/ppt/slides/slide3.xml" Id="Rbdf2ab6dada84a3d" /><Relationship Type="http://schemas.openxmlformats.org/officeDocument/2006/relationships/slide" Target="/ppt/slides/slide4.xml" Id="R73d5a4e1971d45b3" /><Relationship Type="http://schemas.openxmlformats.org/officeDocument/2006/relationships/slide" Target="/ppt/slides/slide5.xml" Id="R3884b5227183415d" /><Relationship Type="http://schemas.openxmlformats.org/officeDocument/2006/relationships/slide" Target="/ppt/slides/slide6.xml" Id="R6bc86dc32a83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1348a2b96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5c2ae839468d" /><Relationship Type="http://schemas.openxmlformats.org/officeDocument/2006/relationships/theme" Target="/ppt/slideMasters/theme/theme1.xml" Id="Re6476c48969a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e5c2ae83946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94044317d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e4f9a3efc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8cdcac7dd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993383aad48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801674b7448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99afb1266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