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0359d4ef7b4f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18908fd8f34f80"/>
  </p:sldMasterIdLst>
  <p:sldIdLst>
    <p:sldId xmlns:r="http://schemas.openxmlformats.org/officeDocument/2006/relationships" id="256" r:id="Rad77d8c96ecb49bd"/>
    <p:sldId xmlns:r="http://schemas.openxmlformats.org/officeDocument/2006/relationships" id="257" r:id="Rd5901e694b4a4040"/>
    <p:sldId xmlns:r="http://schemas.openxmlformats.org/officeDocument/2006/relationships" id="258" r:id="Rc6ae5d6b7cc345da"/>
    <p:sldId xmlns:r="http://schemas.openxmlformats.org/officeDocument/2006/relationships" id="259" r:id="Rc07983a0bda042d8"/>
    <p:sldId xmlns:r="http://schemas.openxmlformats.org/officeDocument/2006/relationships" id="260" r:id="R093e37896de24c46"/>
    <p:sldId xmlns:r="http://schemas.openxmlformats.org/officeDocument/2006/relationships" id="261" r:id="Re75c4104d48a4b1d"/>
    <p:sldId xmlns:r="http://schemas.openxmlformats.org/officeDocument/2006/relationships" id="262" r:id="Ra7c34002e3ab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8908fd8f34f80" /><Relationship Type="http://schemas.openxmlformats.org/officeDocument/2006/relationships/slide" Target="/ppt/slides/slide1.xml" Id="Rad77d8c96ecb49bd" /><Relationship Type="http://schemas.openxmlformats.org/officeDocument/2006/relationships/slide" Target="/ppt/slides/slide2.xml" Id="Rd5901e694b4a4040" /><Relationship Type="http://schemas.openxmlformats.org/officeDocument/2006/relationships/slide" Target="/ppt/slides/slide3.xml" Id="Rc6ae5d6b7cc345da" /><Relationship Type="http://schemas.openxmlformats.org/officeDocument/2006/relationships/slide" Target="/ppt/slides/slide4.xml" Id="Rc07983a0bda042d8" /><Relationship Type="http://schemas.openxmlformats.org/officeDocument/2006/relationships/slide" Target="/ppt/slides/slide5.xml" Id="R093e37896de24c46" /><Relationship Type="http://schemas.openxmlformats.org/officeDocument/2006/relationships/slide" Target="/ppt/slides/slide6.xml" Id="Re75c4104d48a4b1d" /><Relationship Type="http://schemas.openxmlformats.org/officeDocument/2006/relationships/slide" Target="/ppt/slides/slide7.xml" Id="Ra7c34002e3ab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783ed2d2d45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b4a9da65c464e" /><Relationship Type="http://schemas.openxmlformats.org/officeDocument/2006/relationships/theme" Target="/ppt/slideMasters/theme/theme1.xml" Id="R3569e9a49951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b4a9da65c46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166d509dc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d1dd057c8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a3aa3b422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40e6e5281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28843964c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4234436c0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cc309e544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TOMO INVEST AS ble etablert [år] og holder til i Tørberget.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MOENGEN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Moengen, Gamle Trysilvegen 502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2429 Tørberget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931 264 621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