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54d6af7bc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8881dfe00e4cde"/>
  </p:sldMasterIdLst>
  <p:sldIdLst>
    <p:sldId xmlns:r="http://schemas.openxmlformats.org/officeDocument/2006/relationships" id="256" r:id="Rc0bb5fea13964d12"/>
    <p:sldId xmlns:r="http://schemas.openxmlformats.org/officeDocument/2006/relationships" id="257" r:id="R9ac39b6c97484b68"/>
    <p:sldId xmlns:r="http://schemas.openxmlformats.org/officeDocument/2006/relationships" id="258" r:id="R4021499c7d2049c2"/>
    <p:sldId xmlns:r="http://schemas.openxmlformats.org/officeDocument/2006/relationships" id="259" r:id="R474baa15c4e14ca4"/>
    <p:sldId xmlns:r="http://schemas.openxmlformats.org/officeDocument/2006/relationships" id="260" r:id="R8304e6df4df84708"/>
    <p:sldId xmlns:r="http://schemas.openxmlformats.org/officeDocument/2006/relationships" id="261" r:id="R79336a2345fa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881dfe00e4cde" /><Relationship Type="http://schemas.openxmlformats.org/officeDocument/2006/relationships/slide" Target="/ppt/slides/slide1.xml" Id="Rc0bb5fea13964d12" /><Relationship Type="http://schemas.openxmlformats.org/officeDocument/2006/relationships/slide" Target="/ppt/slides/slide2.xml" Id="R9ac39b6c97484b68" /><Relationship Type="http://schemas.openxmlformats.org/officeDocument/2006/relationships/slide" Target="/ppt/slides/slide3.xml" Id="R4021499c7d2049c2" /><Relationship Type="http://schemas.openxmlformats.org/officeDocument/2006/relationships/slide" Target="/ppt/slides/slide4.xml" Id="R474baa15c4e14ca4" /><Relationship Type="http://schemas.openxmlformats.org/officeDocument/2006/relationships/slide" Target="/ppt/slides/slide5.xml" Id="R8304e6df4df84708" /><Relationship Type="http://schemas.openxmlformats.org/officeDocument/2006/relationships/slide" Target="/ppt/slides/slide6.xml" Id="R79336a2345fa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60aaf6c43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922514d544d5" /><Relationship Type="http://schemas.openxmlformats.org/officeDocument/2006/relationships/theme" Target="/ppt/slideMasters/theme/theme1.xml" Id="Rd00a41cb70f0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2922514d5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2b1a1dd1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91f8418ac48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84a6c5fb6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8ea2a82b1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2bd8a4cf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f50d1a622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