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652d178f9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f736bbfce74602"/>
  </p:sldMasterIdLst>
  <p:sldIdLst>
    <p:sldId xmlns:r="http://schemas.openxmlformats.org/officeDocument/2006/relationships" id="256" r:id="Re00222127d67464a"/>
    <p:sldId xmlns:r="http://schemas.openxmlformats.org/officeDocument/2006/relationships" id="257" r:id="R58546ebbd2d7432e"/>
    <p:sldId xmlns:r="http://schemas.openxmlformats.org/officeDocument/2006/relationships" id="258" r:id="R44c56b09482e4973"/>
    <p:sldId xmlns:r="http://schemas.openxmlformats.org/officeDocument/2006/relationships" id="259" r:id="R560e1f6d40f94a43"/>
    <p:sldId xmlns:r="http://schemas.openxmlformats.org/officeDocument/2006/relationships" id="260" r:id="R587dd50d1586494c"/>
    <p:sldId xmlns:r="http://schemas.openxmlformats.org/officeDocument/2006/relationships" id="261" r:id="Rba78f6bdc7b64ea2"/>
    <p:sldId xmlns:r="http://schemas.openxmlformats.org/officeDocument/2006/relationships" id="262" r:id="R8cace044f006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736bbfce74602" /><Relationship Type="http://schemas.openxmlformats.org/officeDocument/2006/relationships/slide" Target="/ppt/slides/slide1.xml" Id="Re00222127d67464a" /><Relationship Type="http://schemas.openxmlformats.org/officeDocument/2006/relationships/slide" Target="/ppt/slides/slide2.xml" Id="R58546ebbd2d7432e" /><Relationship Type="http://schemas.openxmlformats.org/officeDocument/2006/relationships/slide" Target="/ppt/slides/slide3.xml" Id="R44c56b09482e4973" /><Relationship Type="http://schemas.openxmlformats.org/officeDocument/2006/relationships/slide" Target="/ppt/slides/slide4.xml" Id="R560e1f6d40f94a43" /><Relationship Type="http://schemas.openxmlformats.org/officeDocument/2006/relationships/slide" Target="/ppt/slides/slide5.xml" Id="R587dd50d1586494c" /><Relationship Type="http://schemas.openxmlformats.org/officeDocument/2006/relationships/slide" Target="/ppt/slides/slide6.xml" Id="Rba78f6bdc7b64ea2" /><Relationship Type="http://schemas.openxmlformats.org/officeDocument/2006/relationships/slide" Target="/ppt/slides/slide7.xml" Id="R8cace044f006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2e3769ea5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a9c5c3d664eb3" /><Relationship Type="http://schemas.openxmlformats.org/officeDocument/2006/relationships/theme" Target="/ppt/slideMasters/theme/theme1.xml" Id="R882f951a30e8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a9c5c3d66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36a560d0847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dd14dcbe8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1faa21e7f4a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bcba6949e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b54f40e654a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6e9ba71c64a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5908095be49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