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3d8f17338d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cc3521f6584551"/>
  </p:sldMasterIdLst>
  <p:sldIdLst>
    <p:sldId xmlns:r="http://schemas.openxmlformats.org/officeDocument/2006/relationships" id="256" r:id="Ra4e02c5426944b92"/>
    <p:sldId xmlns:r="http://schemas.openxmlformats.org/officeDocument/2006/relationships" id="257" r:id="R8d8933a2565a4f7a"/>
    <p:sldId xmlns:r="http://schemas.openxmlformats.org/officeDocument/2006/relationships" id="258" r:id="R7f911093b575401b"/>
    <p:sldId xmlns:r="http://schemas.openxmlformats.org/officeDocument/2006/relationships" id="259" r:id="Rc14231f3259846f6"/>
    <p:sldId xmlns:r="http://schemas.openxmlformats.org/officeDocument/2006/relationships" id="260" r:id="Rf9cf118f40b34762"/>
    <p:sldId xmlns:r="http://schemas.openxmlformats.org/officeDocument/2006/relationships" id="261" r:id="R0604ee53f3dc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c3521f6584551" /><Relationship Type="http://schemas.openxmlformats.org/officeDocument/2006/relationships/slide" Target="/ppt/slides/slide1.xml" Id="Ra4e02c5426944b92" /><Relationship Type="http://schemas.openxmlformats.org/officeDocument/2006/relationships/slide" Target="/ppt/slides/slide2.xml" Id="R8d8933a2565a4f7a" /><Relationship Type="http://schemas.openxmlformats.org/officeDocument/2006/relationships/slide" Target="/ppt/slides/slide3.xml" Id="R7f911093b575401b" /><Relationship Type="http://schemas.openxmlformats.org/officeDocument/2006/relationships/slide" Target="/ppt/slides/slide4.xml" Id="Rc14231f3259846f6" /><Relationship Type="http://schemas.openxmlformats.org/officeDocument/2006/relationships/slide" Target="/ppt/slides/slide5.xml" Id="Rf9cf118f40b34762" /><Relationship Type="http://schemas.openxmlformats.org/officeDocument/2006/relationships/slide" Target="/ppt/slides/slide6.xml" Id="R0604ee53f3dc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6b417f03b49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9e168e17e477c" /><Relationship Type="http://schemas.openxmlformats.org/officeDocument/2006/relationships/theme" Target="/ppt/slideMasters/theme/theme1.xml" Id="R79268ee8a3a54b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9e168e17e47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75d8d36a4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e1fd9349c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79b0a0e39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7ae7034a6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2a63ad694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1d7979bc2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