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0fe84ae3140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5905f5cf34c38"/>
  </p:sldMasterIdLst>
  <p:sldIdLst>
    <p:sldId xmlns:r="http://schemas.openxmlformats.org/officeDocument/2006/relationships" id="256" r:id="R024949d548194afe"/>
    <p:sldId xmlns:r="http://schemas.openxmlformats.org/officeDocument/2006/relationships" id="257" r:id="Rb7ee49701c9646af"/>
    <p:sldId xmlns:r="http://schemas.openxmlformats.org/officeDocument/2006/relationships" id="258" r:id="R9f6f106ddfe54b6d"/>
    <p:sldId xmlns:r="http://schemas.openxmlformats.org/officeDocument/2006/relationships" id="259" r:id="R195b8490d7294871"/>
    <p:sldId xmlns:r="http://schemas.openxmlformats.org/officeDocument/2006/relationships" id="260" r:id="Reed2b47dace74512"/>
    <p:sldId xmlns:r="http://schemas.openxmlformats.org/officeDocument/2006/relationships" id="261" r:id="Rcc358acd63644919"/>
    <p:sldId xmlns:r="http://schemas.openxmlformats.org/officeDocument/2006/relationships" id="262" r:id="R287252f2e1fc45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5905f5cf34c38" /><Relationship Type="http://schemas.openxmlformats.org/officeDocument/2006/relationships/slide" Target="/ppt/slides/slide1.xml" Id="R024949d548194afe" /><Relationship Type="http://schemas.openxmlformats.org/officeDocument/2006/relationships/slide" Target="/ppt/slides/slide2.xml" Id="Rb7ee49701c9646af" /><Relationship Type="http://schemas.openxmlformats.org/officeDocument/2006/relationships/slide" Target="/ppt/slides/slide3.xml" Id="R9f6f106ddfe54b6d" /><Relationship Type="http://schemas.openxmlformats.org/officeDocument/2006/relationships/slide" Target="/ppt/slides/slide4.xml" Id="R195b8490d7294871" /><Relationship Type="http://schemas.openxmlformats.org/officeDocument/2006/relationships/slide" Target="/ppt/slides/slide5.xml" Id="Reed2b47dace74512" /><Relationship Type="http://schemas.openxmlformats.org/officeDocument/2006/relationships/slide" Target="/ppt/slides/slide6.xml" Id="Rcc358acd63644919" /><Relationship Type="http://schemas.openxmlformats.org/officeDocument/2006/relationships/slide" Target="/ppt/slides/slide7.xml" Id="R287252f2e1fc45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32f71a6d44a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33ab380ad4550" /><Relationship Type="http://schemas.openxmlformats.org/officeDocument/2006/relationships/theme" Target="/ppt/slideMasters/theme/theme1.xml" Id="R63c405ed19d2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933ab380ad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2169453b04d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69fec1814f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005c79ac049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5fd4ad35149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fb922140c48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8a17c03094c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a8fcb34ba4e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P HØYER &amp; 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P HØYER &amp; 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21 133 247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21 570 099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NILS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94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930 998 087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