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89d07c0a6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61ecf59e341f7"/>
  </p:sldMasterIdLst>
  <p:sldIdLst>
    <p:sldId xmlns:r="http://schemas.openxmlformats.org/officeDocument/2006/relationships" id="256" r:id="Rd42b515adc834a7d"/>
    <p:sldId xmlns:r="http://schemas.openxmlformats.org/officeDocument/2006/relationships" id="257" r:id="R1144574e595c43c8"/>
    <p:sldId xmlns:r="http://schemas.openxmlformats.org/officeDocument/2006/relationships" id="258" r:id="Reabb517ac7414fe1"/>
    <p:sldId xmlns:r="http://schemas.openxmlformats.org/officeDocument/2006/relationships" id="259" r:id="R745f5d8a92414472"/>
    <p:sldId xmlns:r="http://schemas.openxmlformats.org/officeDocument/2006/relationships" id="260" r:id="Rafb5affd7a464b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61ecf59e341f7" /><Relationship Type="http://schemas.openxmlformats.org/officeDocument/2006/relationships/slide" Target="/ppt/slides/slide1.xml" Id="Rd42b515adc834a7d" /><Relationship Type="http://schemas.openxmlformats.org/officeDocument/2006/relationships/slide" Target="/ppt/slides/slide2.xml" Id="R1144574e595c43c8" /><Relationship Type="http://schemas.openxmlformats.org/officeDocument/2006/relationships/slide" Target="/ppt/slides/slide3.xml" Id="Reabb517ac7414fe1" /><Relationship Type="http://schemas.openxmlformats.org/officeDocument/2006/relationships/slide" Target="/ppt/slides/slide4.xml" Id="R745f5d8a92414472" /><Relationship Type="http://schemas.openxmlformats.org/officeDocument/2006/relationships/slide" Target="/ppt/slides/slide5.xml" Id="Rafb5affd7a464b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3658092a245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e86b124904f5b" /><Relationship Type="http://schemas.openxmlformats.org/officeDocument/2006/relationships/theme" Target="/ppt/slideMasters/theme/theme1.xml" Id="Rc70bba965f9d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4e86b12490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f034fc7fe4f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77a098272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a14f1f8fe40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e6d21b87f4e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af4843e5e4c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