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6b5f014b264a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8ecc5f1b95430d"/>
  </p:sldMasterIdLst>
  <p:sldIdLst>
    <p:sldId xmlns:r="http://schemas.openxmlformats.org/officeDocument/2006/relationships" id="256" r:id="Rc77b38071a2146a6"/>
    <p:sldId xmlns:r="http://schemas.openxmlformats.org/officeDocument/2006/relationships" id="257" r:id="R234f80e79c3f4010"/>
    <p:sldId xmlns:r="http://schemas.openxmlformats.org/officeDocument/2006/relationships" id="258" r:id="Rf56d217fd9424e75"/>
    <p:sldId xmlns:r="http://schemas.openxmlformats.org/officeDocument/2006/relationships" id="259" r:id="R2bbbfb7c89d34eec"/>
    <p:sldId xmlns:r="http://schemas.openxmlformats.org/officeDocument/2006/relationships" id="260" r:id="R670761970cd0449d"/>
    <p:sldId xmlns:r="http://schemas.openxmlformats.org/officeDocument/2006/relationships" id="261" r:id="R852a06355fdc4127"/>
    <p:sldId xmlns:r="http://schemas.openxmlformats.org/officeDocument/2006/relationships" id="262" r:id="R07d30ded43c841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8ecc5f1b95430d" /><Relationship Type="http://schemas.openxmlformats.org/officeDocument/2006/relationships/slide" Target="/ppt/slides/slide1.xml" Id="Rc77b38071a2146a6" /><Relationship Type="http://schemas.openxmlformats.org/officeDocument/2006/relationships/slide" Target="/ppt/slides/slide2.xml" Id="R234f80e79c3f4010" /><Relationship Type="http://schemas.openxmlformats.org/officeDocument/2006/relationships/slide" Target="/ppt/slides/slide3.xml" Id="Rf56d217fd9424e75" /><Relationship Type="http://schemas.openxmlformats.org/officeDocument/2006/relationships/slide" Target="/ppt/slides/slide4.xml" Id="R2bbbfb7c89d34eec" /><Relationship Type="http://schemas.openxmlformats.org/officeDocument/2006/relationships/slide" Target="/ppt/slides/slide5.xml" Id="R670761970cd0449d" /><Relationship Type="http://schemas.openxmlformats.org/officeDocument/2006/relationships/slide" Target="/ppt/slides/slide6.xml" Id="R852a06355fdc4127" /><Relationship Type="http://schemas.openxmlformats.org/officeDocument/2006/relationships/slide" Target="/ppt/slides/slide7.xml" Id="R07d30ded43c841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329f6bf8d24b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701662c8e4f85" /><Relationship Type="http://schemas.openxmlformats.org/officeDocument/2006/relationships/theme" Target="/ppt/slideMasters/theme/theme1.xml" Id="R163764e246c34c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4701662c8e4f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7b3ef7c544b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df1bb87c541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148a4300545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d53ef858c48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0419119c74f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00124f73448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1d7e49b114e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ENGESETH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HOLDING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326 384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397 925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ASTRID ODLAUG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ANNE KATHRINE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BIRGITTE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Bloms 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32122691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930 890 421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