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2f1eb6a97b4b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c5087461644989"/>
  </p:sldMasterIdLst>
  <p:sldIdLst>
    <p:sldId xmlns:r="http://schemas.openxmlformats.org/officeDocument/2006/relationships" id="256" r:id="Re1fd4ed5e0cd4ad4"/>
    <p:sldId xmlns:r="http://schemas.openxmlformats.org/officeDocument/2006/relationships" id="257" r:id="R585cd8ddfa9a4549"/>
    <p:sldId xmlns:r="http://schemas.openxmlformats.org/officeDocument/2006/relationships" id="258" r:id="Rdd866aa28e6b47e9"/>
    <p:sldId xmlns:r="http://schemas.openxmlformats.org/officeDocument/2006/relationships" id="259" r:id="R5d180de7557d449e"/>
    <p:sldId xmlns:r="http://schemas.openxmlformats.org/officeDocument/2006/relationships" id="260" r:id="R03f55b9501934fd4"/>
    <p:sldId xmlns:r="http://schemas.openxmlformats.org/officeDocument/2006/relationships" id="261" r:id="R9bf99fb6935f4b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c5087461644989" /><Relationship Type="http://schemas.openxmlformats.org/officeDocument/2006/relationships/slide" Target="/ppt/slides/slide1.xml" Id="Re1fd4ed5e0cd4ad4" /><Relationship Type="http://schemas.openxmlformats.org/officeDocument/2006/relationships/slide" Target="/ppt/slides/slide2.xml" Id="R585cd8ddfa9a4549" /><Relationship Type="http://schemas.openxmlformats.org/officeDocument/2006/relationships/slide" Target="/ppt/slides/slide3.xml" Id="Rdd866aa28e6b47e9" /><Relationship Type="http://schemas.openxmlformats.org/officeDocument/2006/relationships/slide" Target="/ppt/slides/slide4.xml" Id="R5d180de7557d449e" /><Relationship Type="http://schemas.openxmlformats.org/officeDocument/2006/relationships/slide" Target="/ppt/slides/slide5.xml" Id="R03f55b9501934fd4" /><Relationship Type="http://schemas.openxmlformats.org/officeDocument/2006/relationships/slide" Target="/ppt/slides/slide6.xml" Id="R9bf99fb6935f4b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9e564f383b4f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4973ab6cc417f" /><Relationship Type="http://schemas.openxmlformats.org/officeDocument/2006/relationships/theme" Target="/ppt/slideMasters/theme/theme1.xml" Id="R46334d6444894c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d4973ab6cc41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d22e8d05b42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4aff204904b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d0b365a3844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46ef963114b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28dad046340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9465b65bc46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EIVIND RUUD AGENTURER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RUUD AGENTURER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RUUD AGENTURER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RUUD AGENTURER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RUUD AGENTURER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RUUD AGENTURER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RUUD EIVIND HENDON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RUUD AGENTURER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RUUD AGENTURER AS</a:t>
            </a:r>
          </a:p>
        </p:txBody>
      </p:sp>
    </p:spTree>
  </p:cSld>
  <p:clrMapOvr>
    <a:masterClrMapping xmlns:a="http://schemas.openxmlformats.org/drawingml/2006/main"/>
  </p:clrMapOvr>
</p:sld>
</file>