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62132e46d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0494a36aa43b6"/>
  </p:sldMasterIdLst>
  <p:sldIdLst>
    <p:sldId xmlns:r="http://schemas.openxmlformats.org/officeDocument/2006/relationships" id="256" r:id="R77aa7be7210240ec"/>
    <p:sldId xmlns:r="http://schemas.openxmlformats.org/officeDocument/2006/relationships" id="257" r:id="Rbf1d7d653504464e"/>
    <p:sldId xmlns:r="http://schemas.openxmlformats.org/officeDocument/2006/relationships" id="258" r:id="Rd1eb7f6088d44826"/>
    <p:sldId xmlns:r="http://schemas.openxmlformats.org/officeDocument/2006/relationships" id="259" r:id="Rd654b417eb074967"/>
    <p:sldId xmlns:r="http://schemas.openxmlformats.org/officeDocument/2006/relationships" id="260" r:id="R8e9302c65787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0494a36aa43b6" /><Relationship Type="http://schemas.openxmlformats.org/officeDocument/2006/relationships/slide" Target="/ppt/slides/slide1.xml" Id="R77aa7be7210240ec" /><Relationship Type="http://schemas.openxmlformats.org/officeDocument/2006/relationships/slide" Target="/ppt/slides/slide2.xml" Id="Rbf1d7d653504464e" /><Relationship Type="http://schemas.openxmlformats.org/officeDocument/2006/relationships/slide" Target="/ppt/slides/slide3.xml" Id="Rd1eb7f6088d44826" /><Relationship Type="http://schemas.openxmlformats.org/officeDocument/2006/relationships/slide" Target="/ppt/slides/slide4.xml" Id="Rd654b417eb074967" /><Relationship Type="http://schemas.openxmlformats.org/officeDocument/2006/relationships/slide" Target="/ppt/slides/slide5.xml" Id="R8e9302c65787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c3957c6a3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9cf4e07f46ea" /><Relationship Type="http://schemas.openxmlformats.org/officeDocument/2006/relationships/theme" Target="/ppt/slideMasters/theme/theme1.xml" Id="Ra2d351998ede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09cf4e07f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c88473c4d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f83092ba9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f382ef355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c3b45eea1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280409431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