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b8bef4a304c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bb2355fb474dde"/>
  </p:sldMasterIdLst>
  <p:sldIdLst>
    <p:sldId xmlns:r="http://schemas.openxmlformats.org/officeDocument/2006/relationships" id="256" r:id="R739214ba451d4e58"/>
    <p:sldId xmlns:r="http://schemas.openxmlformats.org/officeDocument/2006/relationships" id="257" r:id="R8a0bc9652a224f9a"/>
    <p:sldId xmlns:r="http://schemas.openxmlformats.org/officeDocument/2006/relationships" id="258" r:id="R7756994673e04284"/>
    <p:sldId xmlns:r="http://schemas.openxmlformats.org/officeDocument/2006/relationships" id="259" r:id="R836dfce399994444"/>
    <p:sldId xmlns:r="http://schemas.openxmlformats.org/officeDocument/2006/relationships" id="260" r:id="Ra2864e74912e410f"/>
    <p:sldId xmlns:r="http://schemas.openxmlformats.org/officeDocument/2006/relationships" id="261" r:id="R0f2c303e5b9d4901"/>
    <p:sldId xmlns:r="http://schemas.openxmlformats.org/officeDocument/2006/relationships" id="262" r:id="R4dbcc61bebbc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bb2355fb474dde" /><Relationship Type="http://schemas.openxmlformats.org/officeDocument/2006/relationships/slide" Target="/ppt/slides/slide1.xml" Id="R739214ba451d4e58" /><Relationship Type="http://schemas.openxmlformats.org/officeDocument/2006/relationships/slide" Target="/ppt/slides/slide2.xml" Id="R8a0bc9652a224f9a" /><Relationship Type="http://schemas.openxmlformats.org/officeDocument/2006/relationships/slide" Target="/ppt/slides/slide3.xml" Id="R7756994673e04284" /><Relationship Type="http://schemas.openxmlformats.org/officeDocument/2006/relationships/slide" Target="/ppt/slides/slide4.xml" Id="R836dfce399994444" /><Relationship Type="http://schemas.openxmlformats.org/officeDocument/2006/relationships/slide" Target="/ppt/slides/slide5.xml" Id="Ra2864e74912e410f" /><Relationship Type="http://schemas.openxmlformats.org/officeDocument/2006/relationships/slide" Target="/ppt/slides/slide6.xml" Id="R0f2c303e5b9d4901" /><Relationship Type="http://schemas.openxmlformats.org/officeDocument/2006/relationships/slide" Target="/ppt/slides/slide7.xml" Id="R4dbcc61bebbc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bc18ab4bd48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18c5088ed45b1" /><Relationship Type="http://schemas.openxmlformats.org/officeDocument/2006/relationships/theme" Target="/ppt/slideMasters/theme/theme1.xml" Id="R33567d4861a6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18c5088ed45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c4026baf2f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91ff5689a47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d93d95edf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1bb37bf8f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9d7e9c3a049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263a7e16449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9cad78741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CNC-HOLDING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CNC-HOLDING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90 447 906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−7 801 643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−8 532 257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23 305 107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80 952 473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TCT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PENNASMIA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PENNA STEEN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PENNA STEEN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BIONDI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PENNA STEEN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Liafossveien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CNC-HOLDING AS</a:t>
            </a:r>
          </a:p>
        </p:txBody>
      </p:sp>
    </p:spTree>
  </p:cSld>
  <p:clrMapOvr>
    <a:masterClrMapping xmlns:a="http://schemas.openxmlformats.org/drawingml/2006/main"/>
  </p:clrMapOvr>
</p:sld>
</file>