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ba4881470b48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53dd8da9f74b62"/>
  </p:sldMasterIdLst>
  <p:sldIdLst>
    <p:sldId xmlns:r="http://schemas.openxmlformats.org/officeDocument/2006/relationships" id="256" r:id="Rfd24660ecd654e5b"/>
    <p:sldId xmlns:r="http://schemas.openxmlformats.org/officeDocument/2006/relationships" id="257" r:id="R9f765d0f268e4370"/>
    <p:sldId xmlns:r="http://schemas.openxmlformats.org/officeDocument/2006/relationships" id="258" r:id="Rdf937eea8d8948ab"/>
    <p:sldId xmlns:r="http://schemas.openxmlformats.org/officeDocument/2006/relationships" id="259" r:id="Re935f44cd0254fe7"/>
    <p:sldId xmlns:r="http://schemas.openxmlformats.org/officeDocument/2006/relationships" id="260" r:id="R394d1f256b594145"/>
    <p:sldId xmlns:r="http://schemas.openxmlformats.org/officeDocument/2006/relationships" id="261" r:id="R50cbc4a708f04896"/>
    <p:sldId xmlns:r="http://schemas.openxmlformats.org/officeDocument/2006/relationships" id="262" r:id="R2cca31e5b66a43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53dd8da9f74b62" /><Relationship Type="http://schemas.openxmlformats.org/officeDocument/2006/relationships/slide" Target="/ppt/slides/slide1.xml" Id="Rfd24660ecd654e5b" /><Relationship Type="http://schemas.openxmlformats.org/officeDocument/2006/relationships/slide" Target="/ppt/slides/slide2.xml" Id="R9f765d0f268e4370" /><Relationship Type="http://schemas.openxmlformats.org/officeDocument/2006/relationships/slide" Target="/ppt/slides/slide3.xml" Id="Rdf937eea8d8948ab" /><Relationship Type="http://schemas.openxmlformats.org/officeDocument/2006/relationships/slide" Target="/ppt/slides/slide4.xml" Id="Re935f44cd0254fe7" /><Relationship Type="http://schemas.openxmlformats.org/officeDocument/2006/relationships/slide" Target="/ppt/slides/slide5.xml" Id="R394d1f256b594145" /><Relationship Type="http://schemas.openxmlformats.org/officeDocument/2006/relationships/slide" Target="/ppt/slides/slide6.xml" Id="R50cbc4a708f04896" /><Relationship Type="http://schemas.openxmlformats.org/officeDocument/2006/relationships/slide" Target="/ppt/slides/slide7.xml" Id="R2cca31e5b66a43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28c6107f1342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e3bcfcd5174d1d" /><Relationship Type="http://schemas.openxmlformats.org/officeDocument/2006/relationships/theme" Target="/ppt/slideMasters/theme/theme1.xml" Id="R1ae79d0997144e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e3bcfcd5174d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cf0c789ff740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42cc1b92884b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8ebf973704f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ed8247f77743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5994fbeea947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4a187d57974c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af9bd9142044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WESTCON YARDS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WESTCON YARDS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WESTCON YARDS AS ble etablert [år] og holder til i Ølensvåg.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WESTCON YARDS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WESTCON YARDS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WESTCON YARDS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2 262 430 553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−4 933 505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−54 012 717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516 939 402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2 233 265 558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WESTCON YARDS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WESTCON GROUP AS  –  95,5 %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JEKTEVIKA III AS  –  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NORMAR III AS  –  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OSAKONGEN III AS  –  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 KRISTIAN INGVAR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MATRE ASLAUG  –  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WESTCON YARDS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Jektevikvegen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5582 Ølensvåg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77 50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westcon@westcon.no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www.westcon.no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930 720 313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WESTCON YARDS AS</a:t>
            </a:r>
          </a:p>
        </p:txBody>
      </p:sp>
    </p:spTree>
  </p:cSld>
  <p:clrMapOvr>
    <a:masterClrMapping xmlns:a="http://schemas.openxmlformats.org/drawingml/2006/main"/>
  </p:clrMapOvr>
</p:sld>
</file>