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6658efce594f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f73d8304ac4b63"/>
  </p:sldMasterIdLst>
  <p:sldIdLst>
    <p:sldId xmlns:r="http://schemas.openxmlformats.org/officeDocument/2006/relationships" id="256" r:id="Rd472ab7e631b40fc"/>
    <p:sldId xmlns:r="http://schemas.openxmlformats.org/officeDocument/2006/relationships" id="257" r:id="R3acd98ff00bd4339"/>
    <p:sldId xmlns:r="http://schemas.openxmlformats.org/officeDocument/2006/relationships" id="258" r:id="R3a52751827b844c7"/>
    <p:sldId xmlns:r="http://schemas.openxmlformats.org/officeDocument/2006/relationships" id="259" r:id="R2af6f9a211af40b0"/>
    <p:sldId xmlns:r="http://schemas.openxmlformats.org/officeDocument/2006/relationships" id="260" r:id="R07f85855f73845b5"/>
    <p:sldId xmlns:r="http://schemas.openxmlformats.org/officeDocument/2006/relationships" id="261" r:id="R186b54fdac6045dd"/>
    <p:sldId xmlns:r="http://schemas.openxmlformats.org/officeDocument/2006/relationships" id="262" r:id="R651bda48d3a24a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f73d8304ac4b63" /><Relationship Type="http://schemas.openxmlformats.org/officeDocument/2006/relationships/slide" Target="/ppt/slides/slide1.xml" Id="Rd472ab7e631b40fc" /><Relationship Type="http://schemas.openxmlformats.org/officeDocument/2006/relationships/slide" Target="/ppt/slides/slide2.xml" Id="R3acd98ff00bd4339" /><Relationship Type="http://schemas.openxmlformats.org/officeDocument/2006/relationships/slide" Target="/ppt/slides/slide3.xml" Id="R3a52751827b844c7" /><Relationship Type="http://schemas.openxmlformats.org/officeDocument/2006/relationships/slide" Target="/ppt/slides/slide4.xml" Id="R2af6f9a211af40b0" /><Relationship Type="http://schemas.openxmlformats.org/officeDocument/2006/relationships/slide" Target="/ppt/slides/slide5.xml" Id="R07f85855f73845b5" /><Relationship Type="http://schemas.openxmlformats.org/officeDocument/2006/relationships/slide" Target="/ppt/slides/slide6.xml" Id="R186b54fdac6045dd" /><Relationship Type="http://schemas.openxmlformats.org/officeDocument/2006/relationships/slide" Target="/ppt/slides/slide7.xml" Id="R651bda48d3a24a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9b3460e56640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a615ff17848a9" /><Relationship Type="http://schemas.openxmlformats.org/officeDocument/2006/relationships/theme" Target="/ppt/slideMasters/theme/theme1.xml" Id="R57b44577e5de4b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aa615ff17848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919981105648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d8aec2360343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dc5556ce1a42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b001ec515a4c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6e8cbc144849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da8e2bbf7142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4ff291e7943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LEKKASJETEKNIKK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LEKKASJETEKNIKK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20 344 723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1 137 070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939 008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3 735 843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8 977 279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 THOMAS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CHRISTIAN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Kabelgata 43C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22641430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firmapost@lektek.no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www.lekkasjeteknikkas.no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930 698 253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