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82a57eb714f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4583849d14e5a"/>
  </p:sldMasterIdLst>
  <p:sldIdLst>
    <p:sldId xmlns:r="http://schemas.openxmlformats.org/officeDocument/2006/relationships" id="256" r:id="R41c709c1bfa54711"/>
    <p:sldId xmlns:r="http://schemas.openxmlformats.org/officeDocument/2006/relationships" id="257" r:id="R4c9ce482c22b4f26"/>
    <p:sldId xmlns:r="http://schemas.openxmlformats.org/officeDocument/2006/relationships" id="258" r:id="Rfa1fd7bb66554944"/>
    <p:sldId xmlns:r="http://schemas.openxmlformats.org/officeDocument/2006/relationships" id="259" r:id="R58581ba7b63445e5"/>
    <p:sldId xmlns:r="http://schemas.openxmlformats.org/officeDocument/2006/relationships" id="260" r:id="Rcc3df2320c2743d1"/>
    <p:sldId xmlns:r="http://schemas.openxmlformats.org/officeDocument/2006/relationships" id="261" r:id="Re6232b56de1348ea"/>
    <p:sldId xmlns:r="http://schemas.openxmlformats.org/officeDocument/2006/relationships" id="262" r:id="Rbced69ebd580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4583849d14e5a" /><Relationship Type="http://schemas.openxmlformats.org/officeDocument/2006/relationships/slide" Target="/ppt/slides/slide1.xml" Id="R41c709c1bfa54711" /><Relationship Type="http://schemas.openxmlformats.org/officeDocument/2006/relationships/slide" Target="/ppt/slides/slide2.xml" Id="R4c9ce482c22b4f26" /><Relationship Type="http://schemas.openxmlformats.org/officeDocument/2006/relationships/slide" Target="/ppt/slides/slide3.xml" Id="Rfa1fd7bb66554944" /><Relationship Type="http://schemas.openxmlformats.org/officeDocument/2006/relationships/slide" Target="/ppt/slides/slide4.xml" Id="R58581ba7b63445e5" /><Relationship Type="http://schemas.openxmlformats.org/officeDocument/2006/relationships/slide" Target="/ppt/slides/slide5.xml" Id="Rcc3df2320c2743d1" /><Relationship Type="http://schemas.openxmlformats.org/officeDocument/2006/relationships/slide" Target="/ppt/slides/slide6.xml" Id="Re6232b56de1348ea" /><Relationship Type="http://schemas.openxmlformats.org/officeDocument/2006/relationships/slide" Target="/ppt/slides/slide7.xml" Id="Rbced69ebd580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c4d622000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d39aa404d4dec" /><Relationship Type="http://schemas.openxmlformats.org/officeDocument/2006/relationships/theme" Target="/ppt/slideMasters/theme/theme1.xml" Id="Rd1f4613fe364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d39aa404d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be81263ac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8b7364ad3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1dedec212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7270bd5f5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745b6485e4c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ae482c5ce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884aaf68d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