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e3d0c6a56a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2a9a79d97e480f"/>
  </p:sldMasterIdLst>
  <p:sldIdLst>
    <p:sldId xmlns:r="http://schemas.openxmlformats.org/officeDocument/2006/relationships" id="256" r:id="R27599ea1ba3340eb"/>
    <p:sldId xmlns:r="http://schemas.openxmlformats.org/officeDocument/2006/relationships" id="257" r:id="Rf992fbd5bcf44fef"/>
    <p:sldId xmlns:r="http://schemas.openxmlformats.org/officeDocument/2006/relationships" id="258" r:id="R7b1192ca6a4b4996"/>
    <p:sldId xmlns:r="http://schemas.openxmlformats.org/officeDocument/2006/relationships" id="259" r:id="Rd78e6772e5114c1f"/>
    <p:sldId xmlns:r="http://schemas.openxmlformats.org/officeDocument/2006/relationships" id="260" r:id="Reedede6ecd3647bb"/>
    <p:sldId xmlns:r="http://schemas.openxmlformats.org/officeDocument/2006/relationships" id="261" r:id="R53c84f11685746d9"/>
    <p:sldId xmlns:r="http://schemas.openxmlformats.org/officeDocument/2006/relationships" id="262" r:id="R8cdcd9267db944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a9a79d97e480f" /><Relationship Type="http://schemas.openxmlformats.org/officeDocument/2006/relationships/slide" Target="/ppt/slides/slide1.xml" Id="R27599ea1ba3340eb" /><Relationship Type="http://schemas.openxmlformats.org/officeDocument/2006/relationships/slide" Target="/ppt/slides/slide2.xml" Id="Rf992fbd5bcf44fef" /><Relationship Type="http://schemas.openxmlformats.org/officeDocument/2006/relationships/slide" Target="/ppt/slides/slide3.xml" Id="R7b1192ca6a4b4996" /><Relationship Type="http://schemas.openxmlformats.org/officeDocument/2006/relationships/slide" Target="/ppt/slides/slide4.xml" Id="Rd78e6772e5114c1f" /><Relationship Type="http://schemas.openxmlformats.org/officeDocument/2006/relationships/slide" Target="/ppt/slides/slide5.xml" Id="Reedede6ecd3647bb" /><Relationship Type="http://schemas.openxmlformats.org/officeDocument/2006/relationships/slide" Target="/ppt/slides/slide6.xml" Id="R53c84f11685746d9" /><Relationship Type="http://schemas.openxmlformats.org/officeDocument/2006/relationships/slide" Target="/ppt/slides/slide7.xml" Id="R8cdcd9267db944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ec71f7318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e5c93f5c64f64" /><Relationship Type="http://schemas.openxmlformats.org/officeDocument/2006/relationships/theme" Target="/ppt/slideMasters/theme/theme1.xml" Id="R539764795e6844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e5c93f5c6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39cba705c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d8062818c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44e26836447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a31d117fc4d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ea5ee5f72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949db55ff44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82cb9c518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