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270438467c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522b45559404f"/>
  </p:sldMasterIdLst>
  <p:sldIdLst>
    <p:sldId xmlns:r="http://schemas.openxmlformats.org/officeDocument/2006/relationships" id="256" r:id="R62279083cb7c4e71"/>
    <p:sldId xmlns:r="http://schemas.openxmlformats.org/officeDocument/2006/relationships" id="257" r:id="Re16f0bf345204d3c"/>
    <p:sldId xmlns:r="http://schemas.openxmlformats.org/officeDocument/2006/relationships" id="258" r:id="Rd6a9313958c64527"/>
    <p:sldId xmlns:r="http://schemas.openxmlformats.org/officeDocument/2006/relationships" id="259" r:id="R60baf4340d3b470a"/>
    <p:sldId xmlns:r="http://schemas.openxmlformats.org/officeDocument/2006/relationships" id="260" r:id="R8481cfa5c65a48f0"/>
    <p:sldId xmlns:r="http://schemas.openxmlformats.org/officeDocument/2006/relationships" id="261" r:id="R1a42599f9b944b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522b45559404f" /><Relationship Type="http://schemas.openxmlformats.org/officeDocument/2006/relationships/slide" Target="/ppt/slides/slide1.xml" Id="R62279083cb7c4e71" /><Relationship Type="http://schemas.openxmlformats.org/officeDocument/2006/relationships/slide" Target="/ppt/slides/slide2.xml" Id="Re16f0bf345204d3c" /><Relationship Type="http://schemas.openxmlformats.org/officeDocument/2006/relationships/slide" Target="/ppt/slides/slide3.xml" Id="Rd6a9313958c64527" /><Relationship Type="http://schemas.openxmlformats.org/officeDocument/2006/relationships/slide" Target="/ppt/slides/slide4.xml" Id="R60baf4340d3b470a" /><Relationship Type="http://schemas.openxmlformats.org/officeDocument/2006/relationships/slide" Target="/ppt/slides/slide5.xml" Id="R8481cfa5c65a48f0" /><Relationship Type="http://schemas.openxmlformats.org/officeDocument/2006/relationships/slide" Target="/ppt/slides/slide6.xml" Id="R1a42599f9b944b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771bd1f9e45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e178cfda04628" /><Relationship Type="http://schemas.openxmlformats.org/officeDocument/2006/relationships/theme" Target="/ppt/slideMasters/theme/theme1.xml" Id="Re8171b93f21d49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e178cfda046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8eb287702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b742977ad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fe19725d1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038c6fb364b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e295d8a734c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bcf3fb4f441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SMART ACCOUNTING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 SMART ACCOUNTING DA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662 283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278 753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283 345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Fossekallen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930 485 721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