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de3ba3731949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de680ad7714d52"/>
  </p:sldMasterIdLst>
  <p:sldIdLst>
    <p:sldId xmlns:r="http://schemas.openxmlformats.org/officeDocument/2006/relationships" id="256" r:id="R2dadaa08e6fc45f7"/>
    <p:sldId xmlns:r="http://schemas.openxmlformats.org/officeDocument/2006/relationships" id="257" r:id="R1a4386add4e24e83"/>
    <p:sldId xmlns:r="http://schemas.openxmlformats.org/officeDocument/2006/relationships" id="258" r:id="R6c616d7e4cd444fe"/>
    <p:sldId xmlns:r="http://schemas.openxmlformats.org/officeDocument/2006/relationships" id="259" r:id="R78cbdb846a7c47a3"/>
    <p:sldId xmlns:r="http://schemas.openxmlformats.org/officeDocument/2006/relationships" id="260" r:id="R094b97d36e4a4dee"/>
    <p:sldId xmlns:r="http://schemas.openxmlformats.org/officeDocument/2006/relationships" id="261" r:id="R28d8039c66af413a"/>
    <p:sldId xmlns:r="http://schemas.openxmlformats.org/officeDocument/2006/relationships" id="262" r:id="Ra9286004039c40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de680ad7714d52" /><Relationship Type="http://schemas.openxmlformats.org/officeDocument/2006/relationships/slide" Target="/ppt/slides/slide1.xml" Id="R2dadaa08e6fc45f7" /><Relationship Type="http://schemas.openxmlformats.org/officeDocument/2006/relationships/slide" Target="/ppt/slides/slide2.xml" Id="R1a4386add4e24e83" /><Relationship Type="http://schemas.openxmlformats.org/officeDocument/2006/relationships/slide" Target="/ppt/slides/slide3.xml" Id="R6c616d7e4cd444fe" /><Relationship Type="http://schemas.openxmlformats.org/officeDocument/2006/relationships/slide" Target="/ppt/slides/slide4.xml" Id="R78cbdb846a7c47a3" /><Relationship Type="http://schemas.openxmlformats.org/officeDocument/2006/relationships/slide" Target="/ppt/slides/slide5.xml" Id="R094b97d36e4a4dee" /><Relationship Type="http://schemas.openxmlformats.org/officeDocument/2006/relationships/slide" Target="/ppt/slides/slide6.xml" Id="R28d8039c66af413a" /><Relationship Type="http://schemas.openxmlformats.org/officeDocument/2006/relationships/slide" Target="/ppt/slides/slide7.xml" Id="Ra9286004039c40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556d11ad6c4b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80f2203764a87" /><Relationship Type="http://schemas.openxmlformats.org/officeDocument/2006/relationships/theme" Target="/ppt/slideMasters/theme/theme1.xml" Id="R0fb4c41df94d44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280f2203764a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964bfaec343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7c449bd0449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b89d14d3246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1113a59be41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33a22e9b34a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9c00b496449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375fa18b247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AVBLÅST FOR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AVBLÅST FOR HOLDING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867 652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958 348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DJØNNE TROND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Bjørnebærstien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1348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930 469 912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