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293d4ccf574a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3a28e95724472"/>
  </p:sldMasterIdLst>
  <p:sldIdLst>
    <p:sldId xmlns:r="http://schemas.openxmlformats.org/officeDocument/2006/relationships" id="256" r:id="R4c8329b13cb94d9f"/>
    <p:sldId xmlns:r="http://schemas.openxmlformats.org/officeDocument/2006/relationships" id="257" r:id="R6f5973e1572d48f2"/>
    <p:sldId xmlns:r="http://schemas.openxmlformats.org/officeDocument/2006/relationships" id="258" r:id="R335953b0687f4934"/>
    <p:sldId xmlns:r="http://schemas.openxmlformats.org/officeDocument/2006/relationships" id="259" r:id="R981f0c6d5ddd4eac"/>
    <p:sldId xmlns:r="http://schemas.openxmlformats.org/officeDocument/2006/relationships" id="260" r:id="R757b3cf5dbe64890"/>
    <p:sldId xmlns:r="http://schemas.openxmlformats.org/officeDocument/2006/relationships" id="261" r:id="Rb88f954792784c5f"/>
    <p:sldId xmlns:r="http://schemas.openxmlformats.org/officeDocument/2006/relationships" id="262" r:id="Rfd8b70f88470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3a28e95724472" /><Relationship Type="http://schemas.openxmlformats.org/officeDocument/2006/relationships/slide" Target="/ppt/slides/slide1.xml" Id="R4c8329b13cb94d9f" /><Relationship Type="http://schemas.openxmlformats.org/officeDocument/2006/relationships/slide" Target="/ppt/slides/slide2.xml" Id="R6f5973e1572d48f2" /><Relationship Type="http://schemas.openxmlformats.org/officeDocument/2006/relationships/slide" Target="/ppt/slides/slide3.xml" Id="R335953b0687f4934" /><Relationship Type="http://schemas.openxmlformats.org/officeDocument/2006/relationships/slide" Target="/ppt/slides/slide4.xml" Id="R981f0c6d5ddd4eac" /><Relationship Type="http://schemas.openxmlformats.org/officeDocument/2006/relationships/slide" Target="/ppt/slides/slide5.xml" Id="R757b3cf5dbe64890" /><Relationship Type="http://schemas.openxmlformats.org/officeDocument/2006/relationships/slide" Target="/ppt/slides/slide6.xml" Id="Rb88f954792784c5f" /><Relationship Type="http://schemas.openxmlformats.org/officeDocument/2006/relationships/slide" Target="/ppt/slides/slide7.xml" Id="Rfd8b70f88470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8eaff98794f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f741489014d63" /><Relationship Type="http://schemas.openxmlformats.org/officeDocument/2006/relationships/theme" Target="/ppt/slideMasters/theme/theme1.xml" Id="Rc47c81292c3c44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0f74148901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b80ad50d7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d30a27b34e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ac5ee8cb44d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e9c33df954a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5bf3a614c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d342f7a41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2eec86a614b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SKJELLAUG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SKJELLAUG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SKJELLAUG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Skogbrynet 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930 467 553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