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977274f06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d2789d9dd4658"/>
  </p:sldMasterIdLst>
  <p:sldIdLst>
    <p:sldId xmlns:r="http://schemas.openxmlformats.org/officeDocument/2006/relationships" id="256" r:id="R52d9932c543044e3"/>
    <p:sldId xmlns:r="http://schemas.openxmlformats.org/officeDocument/2006/relationships" id="257" r:id="Rac0a8b1489464de0"/>
    <p:sldId xmlns:r="http://schemas.openxmlformats.org/officeDocument/2006/relationships" id="258" r:id="R59e132e1bf2e4ca3"/>
    <p:sldId xmlns:r="http://schemas.openxmlformats.org/officeDocument/2006/relationships" id="259" r:id="R9d4e26bc9a314bef"/>
    <p:sldId xmlns:r="http://schemas.openxmlformats.org/officeDocument/2006/relationships" id="260" r:id="R5dd6cfc6a81747df"/>
    <p:sldId xmlns:r="http://schemas.openxmlformats.org/officeDocument/2006/relationships" id="261" r:id="R6f9aaab87c63457d"/>
    <p:sldId xmlns:r="http://schemas.openxmlformats.org/officeDocument/2006/relationships" id="262" r:id="Rbda80c2e2e4d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d2789d9dd4658" /><Relationship Type="http://schemas.openxmlformats.org/officeDocument/2006/relationships/slide" Target="/ppt/slides/slide1.xml" Id="R52d9932c543044e3" /><Relationship Type="http://schemas.openxmlformats.org/officeDocument/2006/relationships/slide" Target="/ppt/slides/slide2.xml" Id="Rac0a8b1489464de0" /><Relationship Type="http://schemas.openxmlformats.org/officeDocument/2006/relationships/slide" Target="/ppt/slides/slide3.xml" Id="R59e132e1bf2e4ca3" /><Relationship Type="http://schemas.openxmlformats.org/officeDocument/2006/relationships/slide" Target="/ppt/slides/slide4.xml" Id="R9d4e26bc9a314bef" /><Relationship Type="http://schemas.openxmlformats.org/officeDocument/2006/relationships/slide" Target="/ppt/slides/slide5.xml" Id="R5dd6cfc6a81747df" /><Relationship Type="http://schemas.openxmlformats.org/officeDocument/2006/relationships/slide" Target="/ppt/slides/slide6.xml" Id="R6f9aaab87c63457d" /><Relationship Type="http://schemas.openxmlformats.org/officeDocument/2006/relationships/slide" Target="/ppt/slides/slide7.xml" Id="Rbda80c2e2e4d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342b9f663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3747290944a7" /><Relationship Type="http://schemas.openxmlformats.org/officeDocument/2006/relationships/theme" Target="/ppt/slideMasters/theme/theme1.xml" Id="R9d7d6dce35ff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437472909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fbc50f366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37defb092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082d79d1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28fa3274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936f590a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74ebe243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d3c4cb3e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MOJ-INVEST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MOJ-INVEST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Måssåhatten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