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81ddc82da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2b52f51544d4a"/>
  </p:sldMasterIdLst>
  <p:sldIdLst>
    <p:sldId xmlns:r="http://schemas.openxmlformats.org/officeDocument/2006/relationships" id="256" r:id="R596a85d5cb2c4e77"/>
    <p:sldId xmlns:r="http://schemas.openxmlformats.org/officeDocument/2006/relationships" id="257" r:id="R3585091cc5c84f6a"/>
    <p:sldId xmlns:r="http://schemas.openxmlformats.org/officeDocument/2006/relationships" id="258" r:id="R161fc1f80efe4195"/>
    <p:sldId xmlns:r="http://schemas.openxmlformats.org/officeDocument/2006/relationships" id="259" r:id="Rc342e097a7f0426f"/>
    <p:sldId xmlns:r="http://schemas.openxmlformats.org/officeDocument/2006/relationships" id="260" r:id="R18df05c8cc75445d"/>
    <p:sldId xmlns:r="http://schemas.openxmlformats.org/officeDocument/2006/relationships" id="261" r:id="R4a7a7459da10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2b52f51544d4a" /><Relationship Type="http://schemas.openxmlformats.org/officeDocument/2006/relationships/slide" Target="/ppt/slides/slide1.xml" Id="R596a85d5cb2c4e77" /><Relationship Type="http://schemas.openxmlformats.org/officeDocument/2006/relationships/slide" Target="/ppt/slides/slide2.xml" Id="R3585091cc5c84f6a" /><Relationship Type="http://schemas.openxmlformats.org/officeDocument/2006/relationships/slide" Target="/ppt/slides/slide3.xml" Id="R161fc1f80efe4195" /><Relationship Type="http://schemas.openxmlformats.org/officeDocument/2006/relationships/slide" Target="/ppt/slides/slide4.xml" Id="Rc342e097a7f0426f" /><Relationship Type="http://schemas.openxmlformats.org/officeDocument/2006/relationships/slide" Target="/ppt/slides/slide5.xml" Id="R18df05c8cc75445d" /><Relationship Type="http://schemas.openxmlformats.org/officeDocument/2006/relationships/slide" Target="/ppt/slides/slide6.xml" Id="R4a7a7459da10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9de9a917b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5e480a534b2e" /><Relationship Type="http://schemas.openxmlformats.org/officeDocument/2006/relationships/theme" Target="/ppt/slideMasters/theme/theme1.xml" Id="R0bd06eb3e10a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b75e480a53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78c48e4e4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e08ef9d4d4d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84b1c719447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21b5b7d384b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297ad9e63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7ffa813b7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