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0d043e67984c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f03fad4bb495a"/>
  </p:sldMasterIdLst>
  <p:sldIdLst>
    <p:sldId xmlns:r="http://schemas.openxmlformats.org/officeDocument/2006/relationships" id="256" r:id="Rfb64a3a62af747ee"/>
    <p:sldId xmlns:r="http://schemas.openxmlformats.org/officeDocument/2006/relationships" id="257" r:id="Rd8562131ef4f4176"/>
    <p:sldId xmlns:r="http://schemas.openxmlformats.org/officeDocument/2006/relationships" id="258" r:id="R74f998bdfd3e4c0e"/>
    <p:sldId xmlns:r="http://schemas.openxmlformats.org/officeDocument/2006/relationships" id="259" r:id="Rf09ac34e9daa4268"/>
    <p:sldId xmlns:r="http://schemas.openxmlformats.org/officeDocument/2006/relationships" id="260" r:id="R28fabfee74d34ee8"/>
    <p:sldId xmlns:r="http://schemas.openxmlformats.org/officeDocument/2006/relationships" id="261" r:id="R866e746029ec42ca"/>
    <p:sldId xmlns:r="http://schemas.openxmlformats.org/officeDocument/2006/relationships" id="262" r:id="Ra00043f12f2f40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f03fad4bb495a" /><Relationship Type="http://schemas.openxmlformats.org/officeDocument/2006/relationships/slide" Target="/ppt/slides/slide1.xml" Id="Rfb64a3a62af747ee" /><Relationship Type="http://schemas.openxmlformats.org/officeDocument/2006/relationships/slide" Target="/ppt/slides/slide2.xml" Id="Rd8562131ef4f4176" /><Relationship Type="http://schemas.openxmlformats.org/officeDocument/2006/relationships/slide" Target="/ppt/slides/slide3.xml" Id="R74f998bdfd3e4c0e" /><Relationship Type="http://schemas.openxmlformats.org/officeDocument/2006/relationships/slide" Target="/ppt/slides/slide4.xml" Id="Rf09ac34e9daa4268" /><Relationship Type="http://schemas.openxmlformats.org/officeDocument/2006/relationships/slide" Target="/ppt/slides/slide5.xml" Id="R28fabfee74d34ee8" /><Relationship Type="http://schemas.openxmlformats.org/officeDocument/2006/relationships/slide" Target="/ppt/slides/slide6.xml" Id="R866e746029ec42ca" /><Relationship Type="http://schemas.openxmlformats.org/officeDocument/2006/relationships/slide" Target="/ppt/slides/slide7.xml" Id="Ra00043f12f2f40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814f7c4de40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36268d4d646b9" /><Relationship Type="http://schemas.openxmlformats.org/officeDocument/2006/relationships/theme" Target="/ppt/slideMasters/theme/theme1.xml" Id="R0acf76b1e90b4e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136268d4d646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df9abc1da48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0765c4fbf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bc2d35045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eb566258f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32013a14746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fc2c7fb9a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f50e1290540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