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3a7257b34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e716dd5d445f2"/>
  </p:sldMasterIdLst>
  <p:sldIdLst>
    <p:sldId xmlns:r="http://schemas.openxmlformats.org/officeDocument/2006/relationships" id="256" r:id="R19bb3d53d1494be3"/>
    <p:sldId xmlns:r="http://schemas.openxmlformats.org/officeDocument/2006/relationships" id="257" r:id="Rc3471b530aa944e8"/>
    <p:sldId xmlns:r="http://schemas.openxmlformats.org/officeDocument/2006/relationships" id="258" r:id="R5ab508ec005c47f5"/>
    <p:sldId xmlns:r="http://schemas.openxmlformats.org/officeDocument/2006/relationships" id="259" r:id="R2ef06ebb65054048"/>
    <p:sldId xmlns:r="http://schemas.openxmlformats.org/officeDocument/2006/relationships" id="260" r:id="R21aa8d2c738d4567"/>
    <p:sldId xmlns:r="http://schemas.openxmlformats.org/officeDocument/2006/relationships" id="261" r:id="Rabe778174d95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e716dd5d445f2" /><Relationship Type="http://schemas.openxmlformats.org/officeDocument/2006/relationships/slide" Target="/ppt/slides/slide1.xml" Id="R19bb3d53d1494be3" /><Relationship Type="http://schemas.openxmlformats.org/officeDocument/2006/relationships/slide" Target="/ppt/slides/slide2.xml" Id="Rc3471b530aa944e8" /><Relationship Type="http://schemas.openxmlformats.org/officeDocument/2006/relationships/slide" Target="/ppt/slides/slide3.xml" Id="R5ab508ec005c47f5" /><Relationship Type="http://schemas.openxmlformats.org/officeDocument/2006/relationships/slide" Target="/ppt/slides/slide4.xml" Id="R2ef06ebb65054048" /><Relationship Type="http://schemas.openxmlformats.org/officeDocument/2006/relationships/slide" Target="/ppt/slides/slide5.xml" Id="R21aa8d2c738d4567" /><Relationship Type="http://schemas.openxmlformats.org/officeDocument/2006/relationships/slide" Target="/ppt/slides/slide6.xml" Id="Rabe778174d95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bd6c2a528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5b5894ed34231" /><Relationship Type="http://schemas.openxmlformats.org/officeDocument/2006/relationships/theme" Target="/ppt/slideMasters/theme/theme1.xml" Id="R3f29bc800f32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5b5894ed342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e867ccb20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c99e4684f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5dc3d2e57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92a3636dc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01f6750c046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f7893525943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