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37efb22ee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452a69209490b"/>
  </p:sldMasterIdLst>
  <p:sldIdLst>
    <p:sldId xmlns:r="http://schemas.openxmlformats.org/officeDocument/2006/relationships" id="256" r:id="Rad6281cf0f1b4e63"/>
    <p:sldId xmlns:r="http://schemas.openxmlformats.org/officeDocument/2006/relationships" id="257" r:id="R84576dc4dc99431d"/>
    <p:sldId xmlns:r="http://schemas.openxmlformats.org/officeDocument/2006/relationships" id="258" r:id="Rd787db2cacf343a3"/>
    <p:sldId xmlns:r="http://schemas.openxmlformats.org/officeDocument/2006/relationships" id="259" r:id="Rb2ba6be256d34c68"/>
    <p:sldId xmlns:r="http://schemas.openxmlformats.org/officeDocument/2006/relationships" id="260" r:id="R023045ec85f54a26"/>
    <p:sldId xmlns:r="http://schemas.openxmlformats.org/officeDocument/2006/relationships" id="261" r:id="R0c7b6817eea54f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452a69209490b" /><Relationship Type="http://schemas.openxmlformats.org/officeDocument/2006/relationships/slide" Target="/ppt/slides/slide1.xml" Id="Rad6281cf0f1b4e63" /><Relationship Type="http://schemas.openxmlformats.org/officeDocument/2006/relationships/slide" Target="/ppt/slides/slide2.xml" Id="R84576dc4dc99431d" /><Relationship Type="http://schemas.openxmlformats.org/officeDocument/2006/relationships/slide" Target="/ppt/slides/slide3.xml" Id="Rd787db2cacf343a3" /><Relationship Type="http://schemas.openxmlformats.org/officeDocument/2006/relationships/slide" Target="/ppt/slides/slide4.xml" Id="Rb2ba6be256d34c68" /><Relationship Type="http://schemas.openxmlformats.org/officeDocument/2006/relationships/slide" Target="/ppt/slides/slide5.xml" Id="R023045ec85f54a26" /><Relationship Type="http://schemas.openxmlformats.org/officeDocument/2006/relationships/slide" Target="/ppt/slides/slide6.xml" Id="R0c7b6817eea54f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dba706f094a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1bd6336754730" /><Relationship Type="http://schemas.openxmlformats.org/officeDocument/2006/relationships/theme" Target="/ppt/slideMasters/theme/theme1.xml" Id="R248671cc1c78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1bd63367547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e27abf9a040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5980d5e1647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aa0f4470c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602b0e811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f24b7139d46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96df12b2d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