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d85d15f18241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b2fb3d2194436"/>
  </p:sldMasterIdLst>
  <p:sldIdLst>
    <p:sldId xmlns:r="http://schemas.openxmlformats.org/officeDocument/2006/relationships" id="256" r:id="Ra9322b1dd6ad4dee"/>
    <p:sldId xmlns:r="http://schemas.openxmlformats.org/officeDocument/2006/relationships" id="257" r:id="R2888a769b0274411"/>
    <p:sldId xmlns:r="http://schemas.openxmlformats.org/officeDocument/2006/relationships" id="258" r:id="R5967cbfe0e63408f"/>
    <p:sldId xmlns:r="http://schemas.openxmlformats.org/officeDocument/2006/relationships" id="259" r:id="R5f108001bf7c423f"/>
    <p:sldId xmlns:r="http://schemas.openxmlformats.org/officeDocument/2006/relationships" id="260" r:id="R31374e86b97b4fa4"/>
    <p:sldId xmlns:r="http://schemas.openxmlformats.org/officeDocument/2006/relationships" id="261" r:id="Rd304c4540c0847f8"/>
    <p:sldId xmlns:r="http://schemas.openxmlformats.org/officeDocument/2006/relationships" id="262" r:id="R9e6ac5f3a8cb48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b2fb3d2194436" /><Relationship Type="http://schemas.openxmlformats.org/officeDocument/2006/relationships/slide" Target="/ppt/slides/slide1.xml" Id="Ra9322b1dd6ad4dee" /><Relationship Type="http://schemas.openxmlformats.org/officeDocument/2006/relationships/slide" Target="/ppt/slides/slide2.xml" Id="R2888a769b0274411" /><Relationship Type="http://schemas.openxmlformats.org/officeDocument/2006/relationships/slide" Target="/ppt/slides/slide3.xml" Id="R5967cbfe0e63408f" /><Relationship Type="http://schemas.openxmlformats.org/officeDocument/2006/relationships/slide" Target="/ppt/slides/slide4.xml" Id="R5f108001bf7c423f" /><Relationship Type="http://schemas.openxmlformats.org/officeDocument/2006/relationships/slide" Target="/ppt/slides/slide5.xml" Id="R31374e86b97b4fa4" /><Relationship Type="http://schemas.openxmlformats.org/officeDocument/2006/relationships/slide" Target="/ppt/slides/slide6.xml" Id="Rd304c4540c0847f8" /><Relationship Type="http://schemas.openxmlformats.org/officeDocument/2006/relationships/slide" Target="/ppt/slides/slide7.xml" Id="R9e6ac5f3a8cb48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abd9ecf99c4c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db0e664ef46dc" /><Relationship Type="http://schemas.openxmlformats.org/officeDocument/2006/relationships/theme" Target="/ppt/slideMasters/theme/theme1.xml" Id="Rb66eaf35c32d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db0e664ef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a81a12acd44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d021ce34b143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9a30678924b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a5cf5719448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5ded0553745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c5e809df74c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711fb4941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NICOLINE 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5 590 258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5 593 400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 VICTOR SIBBERN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HENRIK SIBBERN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