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78256b4d1b45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dad3d1185a48bb"/>
  </p:sldMasterIdLst>
  <p:sldIdLst>
    <p:sldId xmlns:r="http://schemas.openxmlformats.org/officeDocument/2006/relationships" id="256" r:id="R242a8c906e494002"/>
    <p:sldId xmlns:r="http://schemas.openxmlformats.org/officeDocument/2006/relationships" id="257" r:id="R22230902f2684962"/>
    <p:sldId xmlns:r="http://schemas.openxmlformats.org/officeDocument/2006/relationships" id="258" r:id="R8499299bdd704b61"/>
    <p:sldId xmlns:r="http://schemas.openxmlformats.org/officeDocument/2006/relationships" id="259" r:id="R9c848e4fe8ee45eb"/>
    <p:sldId xmlns:r="http://schemas.openxmlformats.org/officeDocument/2006/relationships" id="260" r:id="R3e64b082d0114ff0"/>
    <p:sldId xmlns:r="http://schemas.openxmlformats.org/officeDocument/2006/relationships" id="261" r:id="R93a96b1e1b784ef2"/>
    <p:sldId xmlns:r="http://schemas.openxmlformats.org/officeDocument/2006/relationships" id="262" r:id="R0bb0bf3579584f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ad3d1185a48bb" /><Relationship Type="http://schemas.openxmlformats.org/officeDocument/2006/relationships/slide" Target="/ppt/slides/slide1.xml" Id="R242a8c906e494002" /><Relationship Type="http://schemas.openxmlformats.org/officeDocument/2006/relationships/slide" Target="/ppt/slides/slide2.xml" Id="R22230902f2684962" /><Relationship Type="http://schemas.openxmlformats.org/officeDocument/2006/relationships/slide" Target="/ppt/slides/slide3.xml" Id="R8499299bdd704b61" /><Relationship Type="http://schemas.openxmlformats.org/officeDocument/2006/relationships/slide" Target="/ppt/slides/slide4.xml" Id="R9c848e4fe8ee45eb" /><Relationship Type="http://schemas.openxmlformats.org/officeDocument/2006/relationships/slide" Target="/ppt/slides/slide5.xml" Id="R3e64b082d0114ff0" /><Relationship Type="http://schemas.openxmlformats.org/officeDocument/2006/relationships/slide" Target="/ppt/slides/slide6.xml" Id="R93a96b1e1b784ef2" /><Relationship Type="http://schemas.openxmlformats.org/officeDocument/2006/relationships/slide" Target="/ppt/slides/slide7.xml" Id="R0bb0bf3579584f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e7fe46516b40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a02f6c7f347dd" /><Relationship Type="http://schemas.openxmlformats.org/officeDocument/2006/relationships/theme" Target="/ppt/slideMasters/theme/theme1.xml" Id="Rdb5cc216e52c41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5a02f6c7f347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be3aad3784a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3759acf8c4b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1f56be5174e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09415e05c47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ab428a14a4e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1a17560fe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fe879673948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 &amp; ØEN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 &amp; ØEN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−213 328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7 054 020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174 412 811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MCE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Korskirkeallmenningen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 &amp; ØEN AS</a:t>
            </a:r>
          </a:p>
        </p:txBody>
      </p:sp>
    </p:spTree>
  </p:cSld>
  <p:clrMapOvr>
    <a:masterClrMapping xmlns:a="http://schemas.openxmlformats.org/drawingml/2006/main"/>
  </p:clrMapOvr>
</p:sld>
</file>