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f4c2a2653743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e78a1bba5a4126"/>
  </p:sldMasterIdLst>
  <p:sldIdLst>
    <p:sldId xmlns:r="http://schemas.openxmlformats.org/officeDocument/2006/relationships" id="256" r:id="R51e9e47562854953"/>
    <p:sldId xmlns:r="http://schemas.openxmlformats.org/officeDocument/2006/relationships" id="257" r:id="Rbdf05146eec843fc"/>
    <p:sldId xmlns:r="http://schemas.openxmlformats.org/officeDocument/2006/relationships" id="258" r:id="R2b1ae89009154303"/>
    <p:sldId xmlns:r="http://schemas.openxmlformats.org/officeDocument/2006/relationships" id="259" r:id="R71e48350bcca4737"/>
    <p:sldId xmlns:r="http://schemas.openxmlformats.org/officeDocument/2006/relationships" id="260" r:id="R85f9d438d1d64a8c"/>
    <p:sldId xmlns:r="http://schemas.openxmlformats.org/officeDocument/2006/relationships" id="261" r:id="R2de5fab9042148cf"/>
    <p:sldId xmlns:r="http://schemas.openxmlformats.org/officeDocument/2006/relationships" id="262" r:id="R01f033fbca0b46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78a1bba5a4126" /><Relationship Type="http://schemas.openxmlformats.org/officeDocument/2006/relationships/slide" Target="/ppt/slides/slide1.xml" Id="R51e9e47562854953" /><Relationship Type="http://schemas.openxmlformats.org/officeDocument/2006/relationships/slide" Target="/ppt/slides/slide2.xml" Id="Rbdf05146eec843fc" /><Relationship Type="http://schemas.openxmlformats.org/officeDocument/2006/relationships/slide" Target="/ppt/slides/slide3.xml" Id="R2b1ae89009154303" /><Relationship Type="http://schemas.openxmlformats.org/officeDocument/2006/relationships/slide" Target="/ppt/slides/slide4.xml" Id="R71e48350bcca4737" /><Relationship Type="http://schemas.openxmlformats.org/officeDocument/2006/relationships/slide" Target="/ppt/slides/slide5.xml" Id="R85f9d438d1d64a8c" /><Relationship Type="http://schemas.openxmlformats.org/officeDocument/2006/relationships/slide" Target="/ppt/slides/slide6.xml" Id="R2de5fab9042148cf" /><Relationship Type="http://schemas.openxmlformats.org/officeDocument/2006/relationships/slide" Target="/ppt/slides/slide7.xml" Id="R01f033fbca0b46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e437e17e174a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f449bf3044fb9" /><Relationship Type="http://schemas.openxmlformats.org/officeDocument/2006/relationships/theme" Target="/ppt/slideMasters/theme/theme1.xml" Id="R340214fd8ca147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2f449bf3044f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cc6114663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684f4d71546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e731fecf041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c95c0120f49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eaaebd89b49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7c9e4e33d4a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5285082594d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20 085 929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ROY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