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d18346052349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0a376e485f4006"/>
  </p:sldMasterIdLst>
  <p:sldIdLst>
    <p:sldId xmlns:r="http://schemas.openxmlformats.org/officeDocument/2006/relationships" id="256" r:id="R7aa753db6c864a0b"/>
    <p:sldId xmlns:r="http://schemas.openxmlformats.org/officeDocument/2006/relationships" id="257" r:id="R4a5979753f294a92"/>
    <p:sldId xmlns:r="http://schemas.openxmlformats.org/officeDocument/2006/relationships" id="258" r:id="R9d6b7cc336544a74"/>
    <p:sldId xmlns:r="http://schemas.openxmlformats.org/officeDocument/2006/relationships" id="259" r:id="R57b3b1a895a64920"/>
    <p:sldId xmlns:r="http://schemas.openxmlformats.org/officeDocument/2006/relationships" id="260" r:id="R0861a3bcf5f74e41"/>
    <p:sldId xmlns:r="http://schemas.openxmlformats.org/officeDocument/2006/relationships" id="261" r:id="R86bca1ad95ca40ce"/>
    <p:sldId xmlns:r="http://schemas.openxmlformats.org/officeDocument/2006/relationships" id="262" r:id="Rd3a15f6ef2e247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0a376e485f4006" /><Relationship Type="http://schemas.openxmlformats.org/officeDocument/2006/relationships/slide" Target="/ppt/slides/slide1.xml" Id="R7aa753db6c864a0b" /><Relationship Type="http://schemas.openxmlformats.org/officeDocument/2006/relationships/slide" Target="/ppt/slides/slide2.xml" Id="R4a5979753f294a92" /><Relationship Type="http://schemas.openxmlformats.org/officeDocument/2006/relationships/slide" Target="/ppt/slides/slide3.xml" Id="R9d6b7cc336544a74" /><Relationship Type="http://schemas.openxmlformats.org/officeDocument/2006/relationships/slide" Target="/ppt/slides/slide4.xml" Id="R57b3b1a895a64920" /><Relationship Type="http://schemas.openxmlformats.org/officeDocument/2006/relationships/slide" Target="/ppt/slides/slide5.xml" Id="R0861a3bcf5f74e41" /><Relationship Type="http://schemas.openxmlformats.org/officeDocument/2006/relationships/slide" Target="/ppt/slides/slide6.xml" Id="R86bca1ad95ca40ce" /><Relationship Type="http://schemas.openxmlformats.org/officeDocument/2006/relationships/slide" Target="/ppt/slides/slide7.xml" Id="Rd3a15f6ef2e247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62b53b8abe4a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3d9cfc6234ec9" /><Relationship Type="http://schemas.openxmlformats.org/officeDocument/2006/relationships/theme" Target="/ppt/slideMasters/theme/theme1.xml" Id="R4b95fa5777cf40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b3d9cfc6234e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83cd431e041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3e15d22d244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7274ea9734c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30e74a5904f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addefde934d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035489f554c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5125cfaf64b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CATENA INVEST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813 044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20 058 773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20 085 929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TORE BREIVIK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Smevika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