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273ac84d9a4e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7cc1ca37a64d91"/>
  </p:sldMasterIdLst>
  <p:sldIdLst>
    <p:sldId xmlns:r="http://schemas.openxmlformats.org/officeDocument/2006/relationships" id="256" r:id="Rccb6ea74e11b4fb2"/>
    <p:sldId xmlns:r="http://schemas.openxmlformats.org/officeDocument/2006/relationships" id="257" r:id="R63c35611618043e1"/>
    <p:sldId xmlns:r="http://schemas.openxmlformats.org/officeDocument/2006/relationships" id="258" r:id="Ra271a8d85ca243f6"/>
    <p:sldId xmlns:r="http://schemas.openxmlformats.org/officeDocument/2006/relationships" id="259" r:id="Rc1892ef491f74206"/>
    <p:sldId xmlns:r="http://schemas.openxmlformats.org/officeDocument/2006/relationships" id="260" r:id="Rdb2916187e3b466c"/>
    <p:sldId xmlns:r="http://schemas.openxmlformats.org/officeDocument/2006/relationships" id="261" r:id="Rd17d22fc8a164f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7cc1ca37a64d91" /><Relationship Type="http://schemas.openxmlformats.org/officeDocument/2006/relationships/slide" Target="/ppt/slides/slide1.xml" Id="Rccb6ea74e11b4fb2" /><Relationship Type="http://schemas.openxmlformats.org/officeDocument/2006/relationships/slide" Target="/ppt/slides/slide2.xml" Id="R63c35611618043e1" /><Relationship Type="http://schemas.openxmlformats.org/officeDocument/2006/relationships/slide" Target="/ppt/slides/slide3.xml" Id="Ra271a8d85ca243f6" /><Relationship Type="http://schemas.openxmlformats.org/officeDocument/2006/relationships/slide" Target="/ppt/slides/slide4.xml" Id="Rc1892ef491f74206" /><Relationship Type="http://schemas.openxmlformats.org/officeDocument/2006/relationships/slide" Target="/ppt/slides/slide5.xml" Id="Rdb2916187e3b466c" /><Relationship Type="http://schemas.openxmlformats.org/officeDocument/2006/relationships/slide" Target="/ppt/slides/slide6.xml" Id="Rd17d22fc8a164f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ce98a9ed1049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4b5d9c168473b" /><Relationship Type="http://schemas.openxmlformats.org/officeDocument/2006/relationships/theme" Target="/ppt/slideMasters/theme/theme1.xml" Id="R3ba28eb81fcc49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44b5d9c16847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64af3b3a843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27d989d9c4f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89c06f9184d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d905a2a3549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e7112d44d44b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5a814d2694f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CATENA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Smevika 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7802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