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9f24bc2fb24c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5f1b3791a044ce"/>
  </p:sldMasterIdLst>
  <p:sldIdLst>
    <p:sldId xmlns:r="http://schemas.openxmlformats.org/officeDocument/2006/relationships" id="256" r:id="R35d72a0039454de4"/>
    <p:sldId xmlns:r="http://schemas.openxmlformats.org/officeDocument/2006/relationships" id="257" r:id="R30dceb31650245aa"/>
    <p:sldId xmlns:r="http://schemas.openxmlformats.org/officeDocument/2006/relationships" id="258" r:id="Rbc700a0d93c640ca"/>
    <p:sldId xmlns:r="http://schemas.openxmlformats.org/officeDocument/2006/relationships" id="259" r:id="R00f929f4b71348ad"/>
    <p:sldId xmlns:r="http://schemas.openxmlformats.org/officeDocument/2006/relationships" id="260" r:id="Rad62bf83b001453b"/>
    <p:sldId xmlns:r="http://schemas.openxmlformats.org/officeDocument/2006/relationships" id="261" r:id="R0c098c845e3841af"/>
    <p:sldId xmlns:r="http://schemas.openxmlformats.org/officeDocument/2006/relationships" id="262" r:id="R74a08c7a9f6641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5f1b3791a044ce" /><Relationship Type="http://schemas.openxmlformats.org/officeDocument/2006/relationships/slide" Target="/ppt/slides/slide1.xml" Id="R35d72a0039454de4" /><Relationship Type="http://schemas.openxmlformats.org/officeDocument/2006/relationships/slide" Target="/ppt/slides/slide2.xml" Id="R30dceb31650245aa" /><Relationship Type="http://schemas.openxmlformats.org/officeDocument/2006/relationships/slide" Target="/ppt/slides/slide3.xml" Id="Rbc700a0d93c640ca" /><Relationship Type="http://schemas.openxmlformats.org/officeDocument/2006/relationships/slide" Target="/ppt/slides/slide4.xml" Id="R00f929f4b71348ad" /><Relationship Type="http://schemas.openxmlformats.org/officeDocument/2006/relationships/slide" Target="/ppt/slides/slide5.xml" Id="Rad62bf83b001453b" /><Relationship Type="http://schemas.openxmlformats.org/officeDocument/2006/relationships/slide" Target="/ppt/slides/slide6.xml" Id="R0c098c845e3841af" /><Relationship Type="http://schemas.openxmlformats.org/officeDocument/2006/relationships/slide" Target="/ppt/slides/slide7.xml" Id="R74a08c7a9f6641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094ded15154c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eab331bb740b8" /><Relationship Type="http://schemas.openxmlformats.org/officeDocument/2006/relationships/theme" Target="/ppt/slideMasters/theme/theme1.xml" Id="R1b4f6e17b41f48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2eab331bb740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47748341e42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6ce465c564b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5be57293d49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8d604518645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6cfe650b74a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92703b0b840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2a8c1a7374e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ILRØS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ILRØS HOLDING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2 388 021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2 390 473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SØRLI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Lissfjellvegen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