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8ad1618d7a43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e999d86f0e4981"/>
  </p:sldMasterIdLst>
  <p:sldIdLst>
    <p:sldId xmlns:r="http://schemas.openxmlformats.org/officeDocument/2006/relationships" id="256" r:id="Rff01e84be8914cb7"/>
    <p:sldId xmlns:r="http://schemas.openxmlformats.org/officeDocument/2006/relationships" id="257" r:id="R5d3514c4be0b40f8"/>
    <p:sldId xmlns:r="http://schemas.openxmlformats.org/officeDocument/2006/relationships" id="258" r:id="R9d5cde6ce71a42eb"/>
    <p:sldId xmlns:r="http://schemas.openxmlformats.org/officeDocument/2006/relationships" id="259" r:id="Rb12f4d1c97f94a6c"/>
    <p:sldId xmlns:r="http://schemas.openxmlformats.org/officeDocument/2006/relationships" id="260" r:id="R9ddc5bb601cb433b"/>
    <p:sldId xmlns:r="http://schemas.openxmlformats.org/officeDocument/2006/relationships" id="261" r:id="R0edcee8718ee4781"/>
    <p:sldId xmlns:r="http://schemas.openxmlformats.org/officeDocument/2006/relationships" id="262" r:id="Rcc1476d2ef9e47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999d86f0e4981" /><Relationship Type="http://schemas.openxmlformats.org/officeDocument/2006/relationships/slide" Target="/ppt/slides/slide1.xml" Id="Rff01e84be8914cb7" /><Relationship Type="http://schemas.openxmlformats.org/officeDocument/2006/relationships/slide" Target="/ppt/slides/slide2.xml" Id="R5d3514c4be0b40f8" /><Relationship Type="http://schemas.openxmlformats.org/officeDocument/2006/relationships/slide" Target="/ppt/slides/slide3.xml" Id="R9d5cde6ce71a42eb" /><Relationship Type="http://schemas.openxmlformats.org/officeDocument/2006/relationships/slide" Target="/ppt/slides/slide4.xml" Id="Rb12f4d1c97f94a6c" /><Relationship Type="http://schemas.openxmlformats.org/officeDocument/2006/relationships/slide" Target="/ppt/slides/slide5.xml" Id="R9ddc5bb601cb433b" /><Relationship Type="http://schemas.openxmlformats.org/officeDocument/2006/relationships/slide" Target="/ppt/slides/slide6.xml" Id="R0edcee8718ee4781" /><Relationship Type="http://schemas.openxmlformats.org/officeDocument/2006/relationships/slide" Target="/ppt/slides/slide7.xml" Id="Rcc1476d2ef9e47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6813ceebb47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e4d37015443cf" /><Relationship Type="http://schemas.openxmlformats.org/officeDocument/2006/relationships/theme" Target="/ppt/slideMasters/theme/theme1.xml" Id="Rf7298bfd00ca4a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de4d37015443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72b98025143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7e775c25841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b22ec8c9a4d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ec65a96c743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165f04ef041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b9ffcf9144f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5c2eebb7942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