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4ba26381a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f222582e44413"/>
  </p:sldMasterIdLst>
  <p:sldIdLst>
    <p:sldId xmlns:r="http://schemas.openxmlformats.org/officeDocument/2006/relationships" id="256" r:id="R98ca54e9cc35413f"/>
    <p:sldId xmlns:r="http://schemas.openxmlformats.org/officeDocument/2006/relationships" id="257" r:id="R0113122657b24697"/>
    <p:sldId xmlns:r="http://schemas.openxmlformats.org/officeDocument/2006/relationships" id="258" r:id="R294481ee35024841"/>
    <p:sldId xmlns:r="http://schemas.openxmlformats.org/officeDocument/2006/relationships" id="259" r:id="R151e758c3fde4593"/>
    <p:sldId xmlns:r="http://schemas.openxmlformats.org/officeDocument/2006/relationships" id="260" r:id="R5b6540fd0ec4434b"/>
    <p:sldId xmlns:r="http://schemas.openxmlformats.org/officeDocument/2006/relationships" id="261" r:id="R7d8d68737c12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f222582e44413" /><Relationship Type="http://schemas.openxmlformats.org/officeDocument/2006/relationships/slide" Target="/ppt/slides/slide1.xml" Id="R98ca54e9cc35413f" /><Relationship Type="http://schemas.openxmlformats.org/officeDocument/2006/relationships/slide" Target="/ppt/slides/slide2.xml" Id="R0113122657b24697" /><Relationship Type="http://schemas.openxmlformats.org/officeDocument/2006/relationships/slide" Target="/ppt/slides/slide3.xml" Id="R294481ee35024841" /><Relationship Type="http://schemas.openxmlformats.org/officeDocument/2006/relationships/slide" Target="/ppt/slides/slide4.xml" Id="R151e758c3fde4593" /><Relationship Type="http://schemas.openxmlformats.org/officeDocument/2006/relationships/slide" Target="/ppt/slides/slide5.xml" Id="R5b6540fd0ec4434b" /><Relationship Type="http://schemas.openxmlformats.org/officeDocument/2006/relationships/slide" Target="/ppt/slides/slide6.xml" Id="R7d8d68737c12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3d458bf864a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fe4b2d2254de0" /><Relationship Type="http://schemas.openxmlformats.org/officeDocument/2006/relationships/theme" Target="/ppt/slideMasters/theme/theme1.xml" Id="R5351a89d4c8c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fe4b2d225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87f2812dc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f84844c76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12a8da968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67e47eb3740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96eed2915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0b5b06dd3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