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2a8411e3a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451b5c64546fe"/>
  </p:sldMasterIdLst>
  <p:sldIdLst>
    <p:sldId xmlns:r="http://schemas.openxmlformats.org/officeDocument/2006/relationships" id="256" r:id="Rc9a562dd91c84674"/>
    <p:sldId xmlns:r="http://schemas.openxmlformats.org/officeDocument/2006/relationships" id="257" r:id="Rf9b1a7a14ca74cad"/>
    <p:sldId xmlns:r="http://schemas.openxmlformats.org/officeDocument/2006/relationships" id="258" r:id="Rca31c1c8d0054b14"/>
    <p:sldId xmlns:r="http://schemas.openxmlformats.org/officeDocument/2006/relationships" id="259" r:id="Ra406da6a568d439f"/>
    <p:sldId xmlns:r="http://schemas.openxmlformats.org/officeDocument/2006/relationships" id="260" r:id="Re2628227f48f4a4c"/>
    <p:sldId xmlns:r="http://schemas.openxmlformats.org/officeDocument/2006/relationships" id="261" r:id="R7144b28f1f2b4192"/>
    <p:sldId xmlns:r="http://schemas.openxmlformats.org/officeDocument/2006/relationships" id="262" r:id="R3fa848135772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451b5c64546fe" /><Relationship Type="http://schemas.openxmlformats.org/officeDocument/2006/relationships/slide" Target="/ppt/slides/slide1.xml" Id="Rc9a562dd91c84674" /><Relationship Type="http://schemas.openxmlformats.org/officeDocument/2006/relationships/slide" Target="/ppt/slides/slide2.xml" Id="Rf9b1a7a14ca74cad" /><Relationship Type="http://schemas.openxmlformats.org/officeDocument/2006/relationships/slide" Target="/ppt/slides/slide3.xml" Id="Rca31c1c8d0054b14" /><Relationship Type="http://schemas.openxmlformats.org/officeDocument/2006/relationships/slide" Target="/ppt/slides/slide4.xml" Id="Ra406da6a568d439f" /><Relationship Type="http://schemas.openxmlformats.org/officeDocument/2006/relationships/slide" Target="/ppt/slides/slide5.xml" Id="Re2628227f48f4a4c" /><Relationship Type="http://schemas.openxmlformats.org/officeDocument/2006/relationships/slide" Target="/ppt/slides/slide6.xml" Id="R7144b28f1f2b4192" /><Relationship Type="http://schemas.openxmlformats.org/officeDocument/2006/relationships/slide" Target="/ppt/slides/slide7.xml" Id="R3fa848135772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aec23ab204a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feb309a724486" /><Relationship Type="http://schemas.openxmlformats.org/officeDocument/2006/relationships/theme" Target="/ppt/slideMasters/theme/theme1.xml" Id="Ra120b6ea1f2e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feb309a72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78f0a5d92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53b309620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4c875fd0c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33337e6cc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7c5260dba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26fdf9a96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bfb01219a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