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5fbb875bfc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96215dc71649d5"/>
  </p:sldMasterIdLst>
  <p:sldIdLst>
    <p:sldId xmlns:r="http://schemas.openxmlformats.org/officeDocument/2006/relationships" id="256" r:id="R217d53c78d5d4d1d"/>
    <p:sldId xmlns:r="http://schemas.openxmlformats.org/officeDocument/2006/relationships" id="257" r:id="R1f2f038b06f24bb8"/>
    <p:sldId xmlns:r="http://schemas.openxmlformats.org/officeDocument/2006/relationships" id="258" r:id="Rcd71fdf44e564122"/>
    <p:sldId xmlns:r="http://schemas.openxmlformats.org/officeDocument/2006/relationships" id="259" r:id="Rc243dc9df701419e"/>
    <p:sldId xmlns:r="http://schemas.openxmlformats.org/officeDocument/2006/relationships" id="260" r:id="R7507842ba5744ae6"/>
    <p:sldId xmlns:r="http://schemas.openxmlformats.org/officeDocument/2006/relationships" id="261" r:id="Rb0c6391c54c546a9"/>
    <p:sldId xmlns:r="http://schemas.openxmlformats.org/officeDocument/2006/relationships" id="262" r:id="R70a899b3349a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6215dc71649d5" /><Relationship Type="http://schemas.openxmlformats.org/officeDocument/2006/relationships/slide" Target="/ppt/slides/slide1.xml" Id="R217d53c78d5d4d1d" /><Relationship Type="http://schemas.openxmlformats.org/officeDocument/2006/relationships/slide" Target="/ppt/slides/slide2.xml" Id="R1f2f038b06f24bb8" /><Relationship Type="http://schemas.openxmlformats.org/officeDocument/2006/relationships/slide" Target="/ppt/slides/slide3.xml" Id="Rcd71fdf44e564122" /><Relationship Type="http://schemas.openxmlformats.org/officeDocument/2006/relationships/slide" Target="/ppt/slides/slide4.xml" Id="Rc243dc9df701419e" /><Relationship Type="http://schemas.openxmlformats.org/officeDocument/2006/relationships/slide" Target="/ppt/slides/slide5.xml" Id="R7507842ba5744ae6" /><Relationship Type="http://schemas.openxmlformats.org/officeDocument/2006/relationships/slide" Target="/ppt/slides/slide6.xml" Id="Rb0c6391c54c546a9" /><Relationship Type="http://schemas.openxmlformats.org/officeDocument/2006/relationships/slide" Target="/ppt/slides/slide7.xml" Id="R70a899b3349a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ba3f65a80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5ee1b45ad494b" /><Relationship Type="http://schemas.openxmlformats.org/officeDocument/2006/relationships/theme" Target="/ppt/slideMasters/theme/theme1.xml" Id="R4f2f5e2a38054d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25ee1b45ad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70ea86e4541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b9abaf63b41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be636062045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21b931c02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6bdc624eb4d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7caf775854f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717b3e3bd49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